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6858000" cy="9144000" type="screen4x3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7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44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8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3094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072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6"/>
            <a:ext cx="1478756" cy="774911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6"/>
            <a:ext cx="4350544" cy="774911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506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428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279655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119288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897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989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8"/>
            <a:ext cx="5915025" cy="17674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241553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340100"/>
            <a:ext cx="2901255" cy="491278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241553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669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212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051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316571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2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690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316571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2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6133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486838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8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ABA3C-0628-4CBE-AFEA-6BB7C02D488B}" type="datetimeFigureOut">
              <a:rPr lang="nl-NL" smtClean="0"/>
              <a:t>21-9-2019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8475138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8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4D263-B08C-4F5C-8C6B-04E178EE0A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345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0181ECB1-AAA0-4E14-B603-76055AF30B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073" y="914400"/>
            <a:ext cx="5203916" cy="1725212"/>
          </a:xfrm>
          <a:prstGeom prst="rect">
            <a:avLst/>
          </a:prstGeom>
        </p:spPr>
      </p:pic>
      <p:pic>
        <p:nvPicPr>
          <p:cNvPr id="1026" name="Afbeelding 1">
            <a:extLst>
              <a:ext uri="{FF2B5EF4-FFF2-40B4-BE49-F238E27FC236}">
                <a16:creationId xmlns:a16="http://schemas.microsoft.com/office/drawing/2014/main" id="{34139E19-3F1E-4933-A53F-AA033C86F18B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160" y="5843649"/>
            <a:ext cx="2280920" cy="1789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B0C2F8A6-008A-4D82-8530-BE0757A894F2}"/>
              </a:ext>
            </a:extLst>
          </p:cNvPr>
          <p:cNvSpPr/>
          <p:nvPr/>
        </p:nvSpPr>
        <p:spPr>
          <a:xfrm>
            <a:off x="328320" y="2846468"/>
            <a:ext cx="6323940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nl-NL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903020102020204" pitchFamily="34" charset="0"/>
              </a:rPr>
              <a:t>Zaterdag 19 oktober</a:t>
            </a:r>
          </a:p>
          <a:p>
            <a:r>
              <a:rPr lang="nl-NL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903020102020204" pitchFamily="34" charset="0"/>
              </a:rPr>
              <a:t>van 19.00u – 21.00u</a:t>
            </a:r>
          </a:p>
          <a:p>
            <a:r>
              <a:rPr lang="nl-NL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903020102020204" pitchFamily="34" charset="0"/>
              </a:rPr>
              <a:t>Voor jong &amp; oud!</a:t>
            </a:r>
          </a:p>
          <a:p>
            <a:br>
              <a:rPr lang="nl-NL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903020102020204" pitchFamily="34" charset="0"/>
              </a:rPr>
            </a:br>
            <a:r>
              <a:rPr lang="nl-NL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903020102020204" pitchFamily="34" charset="0"/>
              </a:rPr>
              <a:t>Deelname gratis</a:t>
            </a:r>
            <a:br>
              <a:rPr lang="nl-NL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903020102020204" pitchFamily="34" charset="0"/>
              </a:rPr>
            </a:br>
            <a:r>
              <a:rPr lang="nl-NL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903020102020204" pitchFamily="34" charset="0"/>
              </a:rPr>
              <a:t>(Zelf zorgen voor een leuk bingoprijsje)</a:t>
            </a:r>
          </a:p>
          <a:p>
            <a:endParaRPr lang="nl-N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ranklin Gothic Heavy" panose="020B0903020102020204" pitchFamily="34" charset="0"/>
            </a:endParaRPr>
          </a:p>
          <a:p>
            <a:endParaRPr lang="nl-N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ranklin Gothic Heavy" panose="020B0903020102020204" pitchFamily="34" charset="0"/>
            </a:endParaRPr>
          </a:p>
          <a:p>
            <a:endParaRPr lang="nl-N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ranklin Gothic Heavy" panose="020B0903020102020204" pitchFamily="34" charset="0"/>
            </a:endParaRPr>
          </a:p>
          <a:p>
            <a:r>
              <a:rPr lang="nl-NL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903020102020204" pitchFamily="34" charset="0"/>
              </a:rPr>
              <a:t>Wij hopen u te ontmoeten!</a:t>
            </a:r>
          </a:p>
          <a:p>
            <a:endParaRPr lang="nl-NL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ranklin Gothic Heavy" panose="020B0903020102020204" pitchFamily="34" charset="0"/>
            </a:endParaRPr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F149C464-C717-4850-A07A-70FD19BA4F52}"/>
              </a:ext>
            </a:extLst>
          </p:cNvPr>
          <p:cNvSpPr/>
          <p:nvPr/>
        </p:nvSpPr>
        <p:spPr>
          <a:xfrm>
            <a:off x="262412" y="122351"/>
            <a:ext cx="837634" cy="805554"/>
          </a:xfrm>
          <a:prstGeom prst="ellipse">
            <a:avLst/>
          </a:prstGeom>
          <a:solidFill>
            <a:srgbClr val="F8A718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Heavy" panose="020B0903020102020204" pitchFamily="34" charset="0"/>
              </a:rPr>
              <a:t>B</a:t>
            </a:r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7305205C-B497-45ED-BB9D-265C40EBC60F}"/>
              </a:ext>
            </a:extLst>
          </p:cNvPr>
          <p:cNvSpPr/>
          <p:nvPr/>
        </p:nvSpPr>
        <p:spPr>
          <a:xfrm>
            <a:off x="1315552" y="122351"/>
            <a:ext cx="837634" cy="805554"/>
          </a:xfrm>
          <a:prstGeom prst="ellipse">
            <a:avLst/>
          </a:prstGeom>
          <a:solidFill>
            <a:srgbClr val="F8A718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Heavy" panose="020B0903020102020204" pitchFamily="34" charset="0"/>
              </a:rPr>
              <a:t>E</a:t>
            </a:r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5CD211D8-3388-4780-8FF3-28F8CDEBB83D}"/>
              </a:ext>
            </a:extLst>
          </p:cNvPr>
          <p:cNvSpPr/>
          <p:nvPr/>
        </p:nvSpPr>
        <p:spPr>
          <a:xfrm>
            <a:off x="2447400" y="91973"/>
            <a:ext cx="837634" cy="805554"/>
          </a:xfrm>
          <a:prstGeom prst="ellipse">
            <a:avLst/>
          </a:prstGeom>
          <a:solidFill>
            <a:srgbClr val="F8A718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Heavy" panose="020B0903020102020204" pitchFamily="34" charset="0"/>
              </a:rPr>
              <a:t>T</a:t>
            </a:r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3CFB116E-4F34-4B8C-AE6F-E507EA9FA700}"/>
              </a:ext>
            </a:extLst>
          </p:cNvPr>
          <p:cNvSpPr/>
          <p:nvPr/>
        </p:nvSpPr>
        <p:spPr>
          <a:xfrm>
            <a:off x="3579862" y="91973"/>
            <a:ext cx="837634" cy="805554"/>
          </a:xfrm>
          <a:prstGeom prst="ellipse">
            <a:avLst/>
          </a:prstGeom>
          <a:solidFill>
            <a:srgbClr val="F8A718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Heavy" panose="020B0903020102020204" pitchFamily="34" charset="0"/>
              </a:rPr>
              <a:t>H</a:t>
            </a:r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53B4C0B1-3DA7-432A-B5D3-334EC0A20F7F}"/>
              </a:ext>
            </a:extLst>
          </p:cNvPr>
          <p:cNvSpPr/>
          <p:nvPr/>
        </p:nvSpPr>
        <p:spPr>
          <a:xfrm>
            <a:off x="4788842" y="100410"/>
            <a:ext cx="837634" cy="805554"/>
          </a:xfrm>
          <a:prstGeom prst="ellipse">
            <a:avLst/>
          </a:prstGeom>
          <a:solidFill>
            <a:srgbClr val="F8A718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Heavy" panose="020B0903020102020204" pitchFamily="34" charset="0"/>
              </a:rPr>
              <a:t>E</a:t>
            </a:r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600E975D-F714-479C-BF6F-1E3685C40910}"/>
              </a:ext>
            </a:extLst>
          </p:cNvPr>
          <p:cNvSpPr/>
          <p:nvPr/>
        </p:nvSpPr>
        <p:spPr>
          <a:xfrm>
            <a:off x="5920690" y="91973"/>
            <a:ext cx="837634" cy="805554"/>
          </a:xfrm>
          <a:prstGeom prst="ellipse">
            <a:avLst/>
          </a:prstGeom>
          <a:solidFill>
            <a:srgbClr val="F8A718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Heavy" panose="020B0903020102020204" pitchFamily="34" charset="0"/>
              </a:rPr>
              <a:t>L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26ECFA97-A4CB-476E-822C-20FDD3C655F0}"/>
              </a:ext>
            </a:extLst>
          </p:cNvPr>
          <p:cNvSpPr/>
          <p:nvPr/>
        </p:nvSpPr>
        <p:spPr>
          <a:xfrm>
            <a:off x="3725375" y="8033630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14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Opgeven via:</a:t>
            </a:r>
          </a:p>
          <a:p>
            <a:r>
              <a:rPr lang="nl-NL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903020102020204" pitchFamily="34" charset="0"/>
              </a:rPr>
              <a:t>         </a:t>
            </a:r>
            <a:r>
              <a:rPr lang="nl-NL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diana.hilgers@ziggo.nl</a:t>
            </a:r>
            <a:br>
              <a:rPr lang="nl-NL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nl-NL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     06-51 59 6191</a:t>
            </a:r>
          </a:p>
          <a:p>
            <a:r>
              <a:rPr lang="nl-NL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     of via formulier in de kerk	</a:t>
            </a:r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2DDD8975-EDE0-41CF-AE00-3454693E4F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6764" y="8338906"/>
            <a:ext cx="206502" cy="144376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751ABEDB-CC3E-467B-9B2B-63F35986C7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4956" y="8518196"/>
            <a:ext cx="212788" cy="199801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4BB9000D-259F-4B58-9003-96231F84BC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18306" y="8727950"/>
            <a:ext cx="214960" cy="206447"/>
          </a:xfrm>
          <a:prstGeom prst="rect">
            <a:avLst/>
          </a:prstGeom>
        </p:spPr>
      </p:pic>
      <p:pic>
        <p:nvPicPr>
          <p:cNvPr id="1027" name="Picture 3" descr="Bethelkerk logo 3">
            <a:extLst>
              <a:ext uri="{FF2B5EF4-FFF2-40B4-BE49-F238E27FC236}">
                <a16:creationId xmlns:a16="http://schemas.microsoft.com/office/drawing/2014/main" id="{46819FA9-2889-4D0B-88AF-9BF1DAAA8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22" y="7855030"/>
            <a:ext cx="2773363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660093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1231EC70C49745A219C1530881050F" ma:contentTypeVersion="2" ma:contentTypeDescription="Een nieuw document maken." ma:contentTypeScope="" ma:versionID="808d149e887464c5f53f779c2d6c526e">
  <xsd:schema xmlns:xsd="http://www.w3.org/2001/XMLSchema" xmlns:xs="http://www.w3.org/2001/XMLSchema" xmlns:p="http://schemas.microsoft.com/office/2006/metadata/properties" xmlns:ns3="0d6f805e-d1fd-4437-b256-d49fc9e1c83a" targetNamespace="http://schemas.microsoft.com/office/2006/metadata/properties" ma:root="true" ma:fieldsID="4e480ece5a893f8932523e5e056caa7a" ns3:_="">
    <xsd:import namespace="0d6f805e-d1fd-4437-b256-d49fc9e1c83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6f805e-d1fd-4437-b256-d49fc9e1c8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0E2D8B-6CC1-4CD0-8B9E-83E26001F546}">
  <ds:schemaRefs>
    <ds:schemaRef ds:uri="0d6f805e-d1fd-4437-b256-d49fc9e1c83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EC45901-8497-4CA1-ABFD-486364D6A2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0CE7DB-A370-4741-B3A7-F1A8D85579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6f805e-d1fd-4437-b256-d49fc9e1c8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29</Words>
  <Application>Microsoft Office PowerPoint</Application>
  <PresentationFormat>Diavoorstelling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Heavy</vt:lpstr>
      <vt:lpstr>Verdana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Peter Hilgers</dc:creator>
  <cp:lastModifiedBy>Peter Hilgers</cp:lastModifiedBy>
  <cp:revision>9</cp:revision>
  <cp:lastPrinted>2019-09-21T08:57:37Z</cp:lastPrinted>
  <dcterms:created xsi:type="dcterms:W3CDTF">2019-09-21T08:02:34Z</dcterms:created>
  <dcterms:modified xsi:type="dcterms:W3CDTF">2019-09-21T09:01:36Z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0x010100AA1231EC70C49745A219C1530881050F</vt:lpwstr>
  </property>
</Properties>
</file>