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7" r:id="rId5"/>
    <p:sldMasterId id="2147483694" r:id="rId6"/>
  </p:sldMasterIdLst>
  <p:notesMasterIdLst>
    <p:notesMasterId r:id="rId65"/>
  </p:notesMasterIdLst>
  <p:handoutMasterIdLst>
    <p:handoutMasterId r:id="rId66"/>
  </p:handoutMasterIdLst>
  <p:sldIdLst>
    <p:sldId id="1985" r:id="rId7"/>
    <p:sldId id="3318" r:id="rId8"/>
    <p:sldId id="2929" r:id="rId9"/>
    <p:sldId id="3455" r:id="rId10"/>
    <p:sldId id="3456" r:id="rId11"/>
    <p:sldId id="258" r:id="rId12"/>
    <p:sldId id="259" r:id="rId13"/>
    <p:sldId id="260" r:id="rId14"/>
    <p:sldId id="261" r:id="rId15"/>
    <p:sldId id="3319" r:id="rId16"/>
    <p:sldId id="3457" r:id="rId17"/>
    <p:sldId id="3458" r:id="rId18"/>
    <p:sldId id="3459" r:id="rId19"/>
    <p:sldId id="3460" r:id="rId20"/>
    <p:sldId id="3321" r:id="rId21"/>
    <p:sldId id="3461" r:id="rId22"/>
    <p:sldId id="271" r:id="rId23"/>
    <p:sldId id="272" r:id="rId24"/>
    <p:sldId id="273" r:id="rId25"/>
    <p:sldId id="274" r:id="rId26"/>
    <p:sldId id="275" r:id="rId27"/>
    <p:sldId id="276" r:id="rId28"/>
    <p:sldId id="277" r:id="rId29"/>
    <p:sldId id="278" r:id="rId30"/>
    <p:sldId id="3322" r:id="rId31"/>
    <p:sldId id="2573" r:id="rId32"/>
    <p:sldId id="3465" r:id="rId33"/>
    <p:sldId id="3463" r:id="rId34"/>
    <p:sldId id="3466" r:id="rId35"/>
    <p:sldId id="3467" r:id="rId36"/>
    <p:sldId id="3464" r:id="rId37"/>
    <p:sldId id="3468" r:id="rId38"/>
    <p:sldId id="3469" r:id="rId39"/>
    <p:sldId id="262" r:id="rId40"/>
    <p:sldId id="263" r:id="rId41"/>
    <p:sldId id="264" r:id="rId42"/>
    <p:sldId id="265" r:id="rId43"/>
    <p:sldId id="3462" r:id="rId44"/>
    <p:sldId id="3450" r:id="rId45"/>
    <p:sldId id="3452" r:id="rId46"/>
    <p:sldId id="3451" r:id="rId47"/>
    <p:sldId id="3453" r:id="rId48"/>
    <p:sldId id="3454" r:id="rId49"/>
    <p:sldId id="2380" r:id="rId50"/>
    <p:sldId id="2866" r:id="rId51"/>
    <p:sldId id="2611" r:id="rId52"/>
    <p:sldId id="2771" r:id="rId53"/>
    <p:sldId id="2132" r:id="rId54"/>
    <p:sldId id="266" r:id="rId55"/>
    <p:sldId id="267" r:id="rId56"/>
    <p:sldId id="268" r:id="rId57"/>
    <p:sldId id="269" r:id="rId58"/>
    <p:sldId id="270" r:id="rId59"/>
    <p:sldId id="2717" r:id="rId60"/>
    <p:sldId id="3470" r:id="rId61"/>
    <p:sldId id="1360" r:id="rId62"/>
    <p:sldId id="844" r:id="rId63"/>
    <p:sldId id="845"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65961D88-A03E-40E7-AD80-E5396199FA02}">
          <p14:sldIdLst>
            <p14:sldId id="1985"/>
            <p14:sldId id="3318"/>
            <p14:sldId id="2929"/>
            <p14:sldId id="3455"/>
            <p14:sldId id="3456"/>
            <p14:sldId id="258"/>
            <p14:sldId id="259"/>
            <p14:sldId id="260"/>
            <p14:sldId id="261"/>
            <p14:sldId id="3319"/>
            <p14:sldId id="3457"/>
            <p14:sldId id="3458"/>
            <p14:sldId id="3459"/>
            <p14:sldId id="3460"/>
            <p14:sldId id="3321"/>
            <p14:sldId id="3461"/>
            <p14:sldId id="271"/>
            <p14:sldId id="272"/>
            <p14:sldId id="273"/>
            <p14:sldId id="274"/>
            <p14:sldId id="275"/>
            <p14:sldId id="276"/>
            <p14:sldId id="277"/>
            <p14:sldId id="278"/>
            <p14:sldId id="3322"/>
            <p14:sldId id="2573"/>
            <p14:sldId id="3465"/>
            <p14:sldId id="3463"/>
            <p14:sldId id="3466"/>
            <p14:sldId id="3467"/>
            <p14:sldId id="3464"/>
            <p14:sldId id="3468"/>
            <p14:sldId id="3469"/>
            <p14:sldId id="262"/>
            <p14:sldId id="263"/>
            <p14:sldId id="264"/>
            <p14:sldId id="265"/>
            <p14:sldId id="3462"/>
            <p14:sldId id="3450"/>
            <p14:sldId id="3452"/>
            <p14:sldId id="3451"/>
            <p14:sldId id="3453"/>
            <p14:sldId id="3454"/>
            <p14:sldId id="2380"/>
            <p14:sldId id="2866"/>
            <p14:sldId id="2611"/>
            <p14:sldId id="2771"/>
            <p14:sldId id="2132"/>
            <p14:sldId id="266"/>
            <p14:sldId id="267"/>
            <p14:sldId id="268"/>
            <p14:sldId id="269"/>
            <p14:sldId id="270"/>
            <p14:sldId id="2717"/>
            <p14:sldId id="3470"/>
            <p14:sldId id="1360"/>
            <p14:sldId id="844"/>
            <p14:sldId id="84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ta van Garderen" initials="JvG" lastIdx="4" clrIdx="0">
    <p:extLst>
      <p:ext uri="{19B8F6BF-5375-455C-9EA6-DF929625EA0E}">
        <p15:presenceInfo xmlns:p15="http://schemas.microsoft.com/office/powerpoint/2012/main" userId="44225a08af002c2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8A40"/>
    <a:srgbClr val="4C4C4C"/>
    <a:srgbClr val="C55A11"/>
    <a:srgbClr val="F5F6FD"/>
    <a:srgbClr val="D4D7E1"/>
    <a:srgbClr val="FFFFFF"/>
    <a:srgbClr val="D7D9E4"/>
    <a:srgbClr val="E1A95F"/>
    <a:srgbClr val="1F3777"/>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05" autoAdjust="0"/>
    <p:restoredTop sz="77901" autoAdjust="0"/>
  </p:normalViewPr>
  <p:slideViewPr>
    <p:cSldViewPr snapToGrid="0">
      <p:cViewPr varScale="1">
        <p:scale>
          <a:sx n="83" d="100"/>
          <a:sy n="83" d="100"/>
        </p:scale>
        <p:origin x="1500" y="60"/>
      </p:cViewPr>
      <p:guideLst>
        <p:guide orient="horz" pos="2160"/>
        <p:guide pos="3840"/>
      </p:guideLst>
    </p:cSldViewPr>
  </p:slideViewPr>
  <p:outlineViewPr>
    <p:cViewPr>
      <p:scale>
        <a:sx n="33" d="100"/>
        <a:sy n="33" d="100"/>
      </p:scale>
      <p:origin x="0" y="7104"/>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6F3655-EFEA-4B37-BAD8-1AA834811284}" type="datetimeFigureOut">
              <a:rPr lang="nl-NL" smtClean="0"/>
              <a:t>19-9-2025</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1BC9B-BD1C-4F28-B7CB-87A86AF77E9E}" type="slidenum">
              <a:rPr lang="nl-NL" smtClean="0"/>
              <a:t>‹nr.›</a:t>
            </a:fld>
            <a:endParaRPr lang="nl-NL"/>
          </a:p>
        </p:txBody>
      </p:sp>
    </p:spTree>
    <p:extLst>
      <p:ext uri="{BB962C8B-B14F-4D97-AF65-F5344CB8AC3E}">
        <p14:creationId xmlns:p14="http://schemas.microsoft.com/office/powerpoint/2010/main" val="20292047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32A78-331B-414D-90A5-5FF6CBA25365}" type="datetimeFigureOut">
              <a:rPr lang="nl-NL" smtClean="0"/>
              <a:t>19-9-2025</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738FDD-22F2-4E6D-AFF1-F3B49C7D92F3}" type="slidenum">
              <a:rPr lang="nl-NL" smtClean="0"/>
              <a:t>‹nr.›</a:t>
            </a:fld>
            <a:endParaRPr lang="nl-NL"/>
          </a:p>
        </p:txBody>
      </p:sp>
    </p:spTree>
    <p:extLst>
      <p:ext uri="{BB962C8B-B14F-4D97-AF65-F5344CB8AC3E}">
        <p14:creationId xmlns:p14="http://schemas.microsoft.com/office/powerpoint/2010/main" val="14805421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1738FDD-22F2-4E6D-AFF1-F3B49C7D92F3}" type="slidenum">
              <a:rPr lang="nl-NL" smtClean="0"/>
              <a:t>1</a:t>
            </a:fld>
            <a:endParaRPr lang="nl-NL"/>
          </a:p>
        </p:txBody>
      </p:sp>
    </p:spTree>
    <p:extLst>
      <p:ext uri="{BB962C8B-B14F-4D97-AF65-F5344CB8AC3E}">
        <p14:creationId xmlns:p14="http://schemas.microsoft.com/office/powerpoint/2010/main" val="1990240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4B1BCD78-ECA4-8AD7-5F11-6AA3FBFB0C02}"/>
            </a:ext>
          </a:extLst>
        </p:cNvPr>
        <p:cNvGrpSpPr/>
        <p:nvPr/>
      </p:nvGrpSpPr>
      <p:grpSpPr>
        <a:xfrm>
          <a:off x="0" y="0"/>
          <a:ext cx="0" cy="0"/>
          <a:chOff x="0" y="0"/>
          <a:chExt cx="0" cy="0"/>
        </a:xfrm>
      </p:grpSpPr>
      <p:sp>
        <p:nvSpPr>
          <p:cNvPr id="56" name="Google Shape;56;p2:notes">
            <a:extLst>
              <a:ext uri="{FF2B5EF4-FFF2-40B4-BE49-F238E27FC236}">
                <a16:creationId xmlns:a16="http://schemas.microsoft.com/office/drawing/2014/main" id="{98712BF0-8EB2-C742-8678-10B600BA3C5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 name="Google Shape;57;p2:notes">
            <a:extLst>
              <a:ext uri="{FF2B5EF4-FFF2-40B4-BE49-F238E27FC236}">
                <a16:creationId xmlns:a16="http://schemas.microsoft.com/office/drawing/2014/main" id="{704C3711-0515-F2D5-53E3-FB1108DDF58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0535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Lied 146c vers 1 deel 1</a:t>
            </a:r>
          </a:p>
          <a:p>
            <a:r>
              <a:rPr lang="nl-NL"/>
              <a:t>Bestandsnaam: Lied-projectie-L146c-muziek-couplet-1-1.png</a:t>
            </a:r>
          </a:p>
        </p:txBody>
      </p:sp>
      <p:sp>
        <p:nvSpPr>
          <p:cNvPr id="4" name="Tijdelijke aanduiding voor dianummer 3"/>
          <p:cNvSpPr>
            <a:spLocks noGrp="1"/>
          </p:cNvSpPr>
          <p:nvPr>
            <p:ph type="sldNum" sz="quarter" idx="5"/>
          </p:nvPr>
        </p:nvSpPr>
        <p:spPr/>
        <p:txBody>
          <a:bodyPr/>
          <a:lstStyle/>
          <a:p>
            <a:fld id="{57B8AC4A-069C-4FC8-8FBB-1C98F83AA7C4}" type="slidenum">
              <a:rPr lang="nl-NL" smtClean="0"/>
              <a:t>17</a:t>
            </a:fld>
            <a:endParaRPr lang="nl-NL"/>
          </a:p>
        </p:txBody>
      </p:sp>
    </p:spTree>
    <p:extLst>
      <p:ext uri="{BB962C8B-B14F-4D97-AF65-F5344CB8AC3E}">
        <p14:creationId xmlns:p14="http://schemas.microsoft.com/office/powerpoint/2010/main" val="2020161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Lied 146c vers 1 deel 2</a:t>
            </a:r>
          </a:p>
          <a:p>
            <a:r>
              <a:rPr lang="nl-NL"/>
              <a:t>Bestandsnaam: Lied-projectie-L146c-muziek-couplet-1-2.png</a:t>
            </a:r>
          </a:p>
        </p:txBody>
      </p:sp>
      <p:sp>
        <p:nvSpPr>
          <p:cNvPr id="4" name="Tijdelijke aanduiding voor dianummer 3"/>
          <p:cNvSpPr>
            <a:spLocks noGrp="1"/>
          </p:cNvSpPr>
          <p:nvPr>
            <p:ph type="sldNum" sz="quarter" idx="5"/>
          </p:nvPr>
        </p:nvSpPr>
        <p:spPr/>
        <p:txBody>
          <a:bodyPr/>
          <a:lstStyle/>
          <a:p>
            <a:fld id="{57B8AC4A-069C-4FC8-8FBB-1C98F83AA7C4}" type="slidenum">
              <a:rPr lang="nl-NL" smtClean="0"/>
              <a:t>18</a:t>
            </a:fld>
            <a:endParaRPr lang="nl-NL"/>
          </a:p>
        </p:txBody>
      </p:sp>
    </p:spTree>
    <p:extLst>
      <p:ext uri="{BB962C8B-B14F-4D97-AF65-F5344CB8AC3E}">
        <p14:creationId xmlns:p14="http://schemas.microsoft.com/office/powerpoint/2010/main" val="540578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Lied 146c vers 3 deel 1</a:t>
            </a:r>
          </a:p>
          <a:p>
            <a:r>
              <a:rPr lang="nl-NL"/>
              <a:t>Bestandsnaam: Lied-projectie-L146c-muziek-couplet-3-1.png</a:t>
            </a:r>
          </a:p>
        </p:txBody>
      </p:sp>
      <p:sp>
        <p:nvSpPr>
          <p:cNvPr id="4" name="Tijdelijke aanduiding voor dianummer 3"/>
          <p:cNvSpPr>
            <a:spLocks noGrp="1"/>
          </p:cNvSpPr>
          <p:nvPr>
            <p:ph type="sldNum" sz="quarter" idx="5"/>
          </p:nvPr>
        </p:nvSpPr>
        <p:spPr/>
        <p:txBody>
          <a:bodyPr/>
          <a:lstStyle/>
          <a:p>
            <a:fld id="{57B8AC4A-069C-4FC8-8FBB-1C98F83AA7C4}" type="slidenum">
              <a:rPr lang="nl-NL" smtClean="0"/>
              <a:t>19</a:t>
            </a:fld>
            <a:endParaRPr lang="nl-NL"/>
          </a:p>
        </p:txBody>
      </p:sp>
    </p:spTree>
    <p:extLst>
      <p:ext uri="{BB962C8B-B14F-4D97-AF65-F5344CB8AC3E}">
        <p14:creationId xmlns:p14="http://schemas.microsoft.com/office/powerpoint/2010/main" val="3330015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Lied 146c vers 3 deel 2</a:t>
            </a:r>
          </a:p>
          <a:p>
            <a:r>
              <a:rPr lang="nl-NL"/>
              <a:t>Bestandsnaam: Lied-projectie-L146c-muziek-couplet-3-2.png</a:t>
            </a:r>
          </a:p>
        </p:txBody>
      </p:sp>
      <p:sp>
        <p:nvSpPr>
          <p:cNvPr id="4" name="Tijdelijke aanduiding voor dianummer 3"/>
          <p:cNvSpPr>
            <a:spLocks noGrp="1"/>
          </p:cNvSpPr>
          <p:nvPr>
            <p:ph type="sldNum" sz="quarter" idx="5"/>
          </p:nvPr>
        </p:nvSpPr>
        <p:spPr/>
        <p:txBody>
          <a:bodyPr/>
          <a:lstStyle/>
          <a:p>
            <a:fld id="{57B8AC4A-069C-4FC8-8FBB-1C98F83AA7C4}" type="slidenum">
              <a:rPr lang="nl-NL" smtClean="0"/>
              <a:t>20</a:t>
            </a:fld>
            <a:endParaRPr lang="nl-NL"/>
          </a:p>
        </p:txBody>
      </p:sp>
    </p:spTree>
    <p:extLst>
      <p:ext uri="{BB962C8B-B14F-4D97-AF65-F5344CB8AC3E}">
        <p14:creationId xmlns:p14="http://schemas.microsoft.com/office/powerpoint/2010/main" val="2567415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Lied 146c vers 4 deel 1</a:t>
            </a:r>
          </a:p>
          <a:p>
            <a:r>
              <a:rPr lang="nl-NL"/>
              <a:t>Bestandsnaam: Lied-projectie-L146c-muziek-couplet-4-1.png</a:t>
            </a:r>
          </a:p>
        </p:txBody>
      </p:sp>
      <p:sp>
        <p:nvSpPr>
          <p:cNvPr id="4" name="Tijdelijke aanduiding voor dianummer 3"/>
          <p:cNvSpPr>
            <a:spLocks noGrp="1"/>
          </p:cNvSpPr>
          <p:nvPr>
            <p:ph type="sldNum" sz="quarter" idx="5"/>
          </p:nvPr>
        </p:nvSpPr>
        <p:spPr/>
        <p:txBody>
          <a:bodyPr/>
          <a:lstStyle/>
          <a:p>
            <a:fld id="{57B8AC4A-069C-4FC8-8FBB-1C98F83AA7C4}" type="slidenum">
              <a:rPr lang="nl-NL" smtClean="0"/>
              <a:t>21</a:t>
            </a:fld>
            <a:endParaRPr lang="nl-NL"/>
          </a:p>
        </p:txBody>
      </p:sp>
    </p:spTree>
    <p:extLst>
      <p:ext uri="{BB962C8B-B14F-4D97-AF65-F5344CB8AC3E}">
        <p14:creationId xmlns:p14="http://schemas.microsoft.com/office/powerpoint/2010/main" val="2776156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Lied 146c vers 4 deel 2</a:t>
            </a:r>
          </a:p>
          <a:p>
            <a:r>
              <a:rPr lang="nl-NL"/>
              <a:t>Bestandsnaam: Lied-projectie-L146c-muziek-couplet-4-2.png</a:t>
            </a:r>
          </a:p>
        </p:txBody>
      </p:sp>
      <p:sp>
        <p:nvSpPr>
          <p:cNvPr id="4" name="Tijdelijke aanduiding voor dianummer 3"/>
          <p:cNvSpPr>
            <a:spLocks noGrp="1"/>
          </p:cNvSpPr>
          <p:nvPr>
            <p:ph type="sldNum" sz="quarter" idx="5"/>
          </p:nvPr>
        </p:nvSpPr>
        <p:spPr/>
        <p:txBody>
          <a:bodyPr/>
          <a:lstStyle/>
          <a:p>
            <a:fld id="{57B8AC4A-069C-4FC8-8FBB-1C98F83AA7C4}" type="slidenum">
              <a:rPr lang="nl-NL" smtClean="0"/>
              <a:t>22</a:t>
            </a:fld>
            <a:endParaRPr lang="nl-NL"/>
          </a:p>
        </p:txBody>
      </p:sp>
    </p:spTree>
    <p:extLst>
      <p:ext uri="{BB962C8B-B14F-4D97-AF65-F5344CB8AC3E}">
        <p14:creationId xmlns:p14="http://schemas.microsoft.com/office/powerpoint/2010/main" val="1484773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Lied 146c vers 7 deel 1</a:t>
            </a:r>
          </a:p>
          <a:p>
            <a:r>
              <a:rPr lang="nl-NL"/>
              <a:t>Bestandsnaam: Lied-projectie-L146c-muziek-couplet-7-1.png</a:t>
            </a:r>
          </a:p>
        </p:txBody>
      </p:sp>
      <p:sp>
        <p:nvSpPr>
          <p:cNvPr id="4" name="Tijdelijke aanduiding voor dianummer 3"/>
          <p:cNvSpPr>
            <a:spLocks noGrp="1"/>
          </p:cNvSpPr>
          <p:nvPr>
            <p:ph type="sldNum" sz="quarter" idx="5"/>
          </p:nvPr>
        </p:nvSpPr>
        <p:spPr/>
        <p:txBody>
          <a:bodyPr/>
          <a:lstStyle/>
          <a:p>
            <a:fld id="{57B8AC4A-069C-4FC8-8FBB-1C98F83AA7C4}" type="slidenum">
              <a:rPr lang="nl-NL" smtClean="0"/>
              <a:t>23</a:t>
            </a:fld>
            <a:endParaRPr lang="nl-NL"/>
          </a:p>
        </p:txBody>
      </p:sp>
    </p:spTree>
    <p:extLst>
      <p:ext uri="{BB962C8B-B14F-4D97-AF65-F5344CB8AC3E}">
        <p14:creationId xmlns:p14="http://schemas.microsoft.com/office/powerpoint/2010/main" val="2302823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Lied 146c vers 7 deel 2</a:t>
            </a:r>
          </a:p>
          <a:p>
            <a:r>
              <a:rPr lang="nl-NL"/>
              <a:t>Bestandsnaam: Lied-projectie-L146c-muziek-couplet-7-2.png</a:t>
            </a:r>
          </a:p>
        </p:txBody>
      </p:sp>
      <p:sp>
        <p:nvSpPr>
          <p:cNvPr id="4" name="Tijdelijke aanduiding voor dianummer 3"/>
          <p:cNvSpPr>
            <a:spLocks noGrp="1"/>
          </p:cNvSpPr>
          <p:nvPr>
            <p:ph type="sldNum" sz="quarter" idx="5"/>
          </p:nvPr>
        </p:nvSpPr>
        <p:spPr/>
        <p:txBody>
          <a:bodyPr/>
          <a:lstStyle/>
          <a:p>
            <a:fld id="{57B8AC4A-069C-4FC8-8FBB-1C98F83AA7C4}" type="slidenum">
              <a:rPr lang="nl-NL" smtClean="0"/>
              <a:t>24</a:t>
            </a:fld>
            <a:endParaRPr lang="nl-NL"/>
          </a:p>
        </p:txBody>
      </p:sp>
    </p:spTree>
    <p:extLst>
      <p:ext uri="{BB962C8B-B14F-4D97-AF65-F5344CB8AC3E}">
        <p14:creationId xmlns:p14="http://schemas.microsoft.com/office/powerpoint/2010/main" val="3627476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Lied 871 vers 1 deel 1</a:t>
            </a:r>
          </a:p>
          <a:p>
            <a:r>
              <a:rPr lang="nl-NL"/>
              <a:t>Bestandsnaam: Lied-projectie-L871-muziek-couplet-1-1.png</a:t>
            </a:r>
          </a:p>
        </p:txBody>
      </p:sp>
      <p:sp>
        <p:nvSpPr>
          <p:cNvPr id="4" name="Tijdelijke aanduiding voor dianummer 3"/>
          <p:cNvSpPr>
            <a:spLocks noGrp="1"/>
          </p:cNvSpPr>
          <p:nvPr>
            <p:ph type="sldNum" sz="quarter" idx="5"/>
          </p:nvPr>
        </p:nvSpPr>
        <p:spPr/>
        <p:txBody>
          <a:bodyPr/>
          <a:lstStyle/>
          <a:p>
            <a:fld id="{57B8AC4A-069C-4FC8-8FBB-1C98F83AA7C4}" type="slidenum">
              <a:rPr lang="nl-NL" smtClean="0"/>
              <a:t>34</a:t>
            </a:fld>
            <a:endParaRPr lang="nl-NL"/>
          </a:p>
        </p:txBody>
      </p:sp>
    </p:spTree>
    <p:extLst>
      <p:ext uri="{BB962C8B-B14F-4D97-AF65-F5344CB8AC3E}">
        <p14:creationId xmlns:p14="http://schemas.microsoft.com/office/powerpoint/2010/main" val="3332050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Lied 871 vers 2 deel 1</a:t>
            </a:r>
          </a:p>
          <a:p>
            <a:r>
              <a:rPr lang="nl-NL"/>
              <a:t>Bestandsnaam: Lied-projectie-L871-muziek-couplet-2-1.png</a:t>
            </a:r>
          </a:p>
        </p:txBody>
      </p:sp>
      <p:sp>
        <p:nvSpPr>
          <p:cNvPr id="4" name="Tijdelijke aanduiding voor dianummer 3"/>
          <p:cNvSpPr>
            <a:spLocks noGrp="1"/>
          </p:cNvSpPr>
          <p:nvPr>
            <p:ph type="sldNum" sz="quarter" idx="5"/>
          </p:nvPr>
        </p:nvSpPr>
        <p:spPr/>
        <p:txBody>
          <a:bodyPr/>
          <a:lstStyle/>
          <a:p>
            <a:fld id="{57B8AC4A-069C-4FC8-8FBB-1C98F83AA7C4}" type="slidenum">
              <a:rPr lang="nl-NL" smtClean="0"/>
              <a:t>35</a:t>
            </a:fld>
            <a:endParaRPr lang="nl-NL"/>
          </a:p>
        </p:txBody>
      </p:sp>
    </p:spTree>
    <p:extLst>
      <p:ext uri="{BB962C8B-B14F-4D97-AF65-F5344CB8AC3E}">
        <p14:creationId xmlns:p14="http://schemas.microsoft.com/office/powerpoint/2010/main" val="2176877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Lied 871 vers 3 deel 1</a:t>
            </a:r>
          </a:p>
          <a:p>
            <a:r>
              <a:rPr lang="nl-NL"/>
              <a:t>Bestandsnaam: Lied-projectie-L871-muziek-couplet-3-1.png</a:t>
            </a:r>
          </a:p>
        </p:txBody>
      </p:sp>
      <p:sp>
        <p:nvSpPr>
          <p:cNvPr id="4" name="Tijdelijke aanduiding voor dianummer 3"/>
          <p:cNvSpPr>
            <a:spLocks noGrp="1"/>
          </p:cNvSpPr>
          <p:nvPr>
            <p:ph type="sldNum" sz="quarter" idx="5"/>
          </p:nvPr>
        </p:nvSpPr>
        <p:spPr/>
        <p:txBody>
          <a:bodyPr/>
          <a:lstStyle/>
          <a:p>
            <a:fld id="{57B8AC4A-069C-4FC8-8FBB-1C98F83AA7C4}" type="slidenum">
              <a:rPr lang="nl-NL" smtClean="0"/>
              <a:t>36</a:t>
            </a:fld>
            <a:endParaRPr lang="nl-NL"/>
          </a:p>
        </p:txBody>
      </p:sp>
    </p:spTree>
    <p:extLst>
      <p:ext uri="{BB962C8B-B14F-4D97-AF65-F5344CB8AC3E}">
        <p14:creationId xmlns:p14="http://schemas.microsoft.com/office/powerpoint/2010/main" val="991737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Lied 871 vers 4 deel 1</a:t>
            </a:r>
          </a:p>
          <a:p>
            <a:r>
              <a:rPr lang="nl-NL"/>
              <a:t>Bestandsnaam: Lied-projectie-L871-muziek-couplet-4-1.png</a:t>
            </a:r>
          </a:p>
        </p:txBody>
      </p:sp>
      <p:sp>
        <p:nvSpPr>
          <p:cNvPr id="4" name="Tijdelijke aanduiding voor dianummer 3"/>
          <p:cNvSpPr>
            <a:spLocks noGrp="1"/>
          </p:cNvSpPr>
          <p:nvPr>
            <p:ph type="sldNum" sz="quarter" idx="5"/>
          </p:nvPr>
        </p:nvSpPr>
        <p:spPr/>
        <p:txBody>
          <a:bodyPr/>
          <a:lstStyle/>
          <a:p>
            <a:fld id="{57B8AC4A-069C-4FC8-8FBB-1C98F83AA7C4}" type="slidenum">
              <a:rPr lang="nl-NL" smtClean="0"/>
              <a:t>37</a:t>
            </a:fld>
            <a:endParaRPr lang="nl-NL"/>
          </a:p>
        </p:txBody>
      </p:sp>
    </p:spTree>
    <p:extLst>
      <p:ext uri="{BB962C8B-B14F-4D97-AF65-F5344CB8AC3E}">
        <p14:creationId xmlns:p14="http://schemas.microsoft.com/office/powerpoint/2010/main" val="3131401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15327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11609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30858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Lied 981 vers 1 deel 1</a:t>
            </a:r>
          </a:p>
          <a:p>
            <a:r>
              <a:rPr lang="nl-NL"/>
              <a:t>Bestandsnaam: Lied-projectie-L981-muziek-couplet-1-1.png</a:t>
            </a:r>
          </a:p>
        </p:txBody>
      </p:sp>
      <p:sp>
        <p:nvSpPr>
          <p:cNvPr id="4" name="Tijdelijke aanduiding voor dianummer 3"/>
          <p:cNvSpPr>
            <a:spLocks noGrp="1"/>
          </p:cNvSpPr>
          <p:nvPr>
            <p:ph type="sldNum" sz="quarter" idx="5"/>
          </p:nvPr>
        </p:nvSpPr>
        <p:spPr/>
        <p:txBody>
          <a:bodyPr/>
          <a:lstStyle/>
          <a:p>
            <a:fld id="{57B8AC4A-069C-4FC8-8FBB-1C98F83AA7C4}" type="slidenum">
              <a:rPr lang="nl-NL" smtClean="0"/>
              <a:t>49</a:t>
            </a:fld>
            <a:endParaRPr lang="nl-NL"/>
          </a:p>
        </p:txBody>
      </p:sp>
    </p:spTree>
    <p:extLst>
      <p:ext uri="{BB962C8B-B14F-4D97-AF65-F5344CB8AC3E}">
        <p14:creationId xmlns:p14="http://schemas.microsoft.com/office/powerpoint/2010/main" val="3881305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Lied 981 vers 2 deel 1</a:t>
            </a:r>
          </a:p>
          <a:p>
            <a:r>
              <a:rPr lang="nl-NL"/>
              <a:t>Bestandsnaam: Lied-projectie-L981-muziek-couplet-2-1.png</a:t>
            </a:r>
          </a:p>
        </p:txBody>
      </p:sp>
      <p:sp>
        <p:nvSpPr>
          <p:cNvPr id="4" name="Tijdelijke aanduiding voor dianummer 3"/>
          <p:cNvSpPr>
            <a:spLocks noGrp="1"/>
          </p:cNvSpPr>
          <p:nvPr>
            <p:ph type="sldNum" sz="quarter" idx="5"/>
          </p:nvPr>
        </p:nvSpPr>
        <p:spPr/>
        <p:txBody>
          <a:bodyPr/>
          <a:lstStyle/>
          <a:p>
            <a:fld id="{57B8AC4A-069C-4FC8-8FBB-1C98F83AA7C4}" type="slidenum">
              <a:rPr lang="nl-NL" smtClean="0"/>
              <a:t>50</a:t>
            </a:fld>
            <a:endParaRPr lang="nl-NL"/>
          </a:p>
        </p:txBody>
      </p:sp>
    </p:spTree>
    <p:extLst>
      <p:ext uri="{BB962C8B-B14F-4D97-AF65-F5344CB8AC3E}">
        <p14:creationId xmlns:p14="http://schemas.microsoft.com/office/powerpoint/2010/main" val="23401153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Lied 981 vers 3 deel 1</a:t>
            </a:r>
          </a:p>
          <a:p>
            <a:r>
              <a:rPr lang="nl-NL"/>
              <a:t>Bestandsnaam: Lied-projectie-L981-muziek-couplet-3-1.png</a:t>
            </a:r>
          </a:p>
        </p:txBody>
      </p:sp>
      <p:sp>
        <p:nvSpPr>
          <p:cNvPr id="4" name="Tijdelijke aanduiding voor dianummer 3"/>
          <p:cNvSpPr>
            <a:spLocks noGrp="1"/>
          </p:cNvSpPr>
          <p:nvPr>
            <p:ph type="sldNum" sz="quarter" idx="5"/>
          </p:nvPr>
        </p:nvSpPr>
        <p:spPr/>
        <p:txBody>
          <a:bodyPr/>
          <a:lstStyle/>
          <a:p>
            <a:fld id="{57B8AC4A-069C-4FC8-8FBB-1C98F83AA7C4}" type="slidenum">
              <a:rPr lang="nl-NL" smtClean="0"/>
              <a:t>51</a:t>
            </a:fld>
            <a:endParaRPr lang="nl-NL"/>
          </a:p>
        </p:txBody>
      </p:sp>
    </p:spTree>
    <p:extLst>
      <p:ext uri="{BB962C8B-B14F-4D97-AF65-F5344CB8AC3E}">
        <p14:creationId xmlns:p14="http://schemas.microsoft.com/office/powerpoint/2010/main" val="3244481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59852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Lied 981 vers 4 deel 1</a:t>
            </a:r>
          </a:p>
          <a:p>
            <a:r>
              <a:rPr lang="nl-NL"/>
              <a:t>Bestandsnaam: Lied-projectie-L981-muziek-couplet-4-1.png</a:t>
            </a:r>
          </a:p>
        </p:txBody>
      </p:sp>
      <p:sp>
        <p:nvSpPr>
          <p:cNvPr id="4" name="Tijdelijke aanduiding voor dianummer 3"/>
          <p:cNvSpPr>
            <a:spLocks noGrp="1"/>
          </p:cNvSpPr>
          <p:nvPr>
            <p:ph type="sldNum" sz="quarter" idx="5"/>
          </p:nvPr>
        </p:nvSpPr>
        <p:spPr/>
        <p:txBody>
          <a:bodyPr/>
          <a:lstStyle/>
          <a:p>
            <a:fld id="{57B8AC4A-069C-4FC8-8FBB-1C98F83AA7C4}" type="slidenum">
              <a:rPr lang="nl-NL" smtClean="0"/>
              <a:t>52</a:t>
            </a:fld>
            <a:endParaRPr lang="nl-NL"/>
          </a:p>
        </p:txBody>
      </p:sp>
    </p:spTree>
    <p:extLst>
      <p:ext uri="{BB962C8B-B14F-4D97-AF65-F5344CB8AC3E}">
        <p14:creationId xmlns:p14="http://schemas.microsoft.com/office/powerpoint/2010/main" val="9851704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Lied 981 vers 5 deel 1</a:t>
            </a:r>
          </a:p>
          <a:p>
            <a:r>
              <a:rPr lang="nl-NL"/>
              <a:t>Bestandsnaam: Lied-projectie-L981-muziek-couplet-5-1.png</a:t>
            </a:r>
          </a:p>
        </p:txBody>
      </p:sp>
      <p:sp>
        <p:nvSpPr>
          <p:cNvPr id="4" name="Tijdelijke aanduiding voor dianummer 3"/>
          <p:cNvSpPr>
            <a:spLocks noGrp="1"/>
          </p:cNvSpPr>
          <p:nvPr>
            <p:ph type="sldNum" sz="quarter" idx="5"/>
          </p:nvPr>
        </p:nvSpPr>
        <p:spPr/>
        <p:txBody>
          <a:bodyPr/>
          <a:lstStyle/>
          <a:p>
            <a:fld id="{57B8AC4A-069C-4FC8-8FBB-1C98F83AA7C4}" type="slidenum">
              <a:rPr lang="nl-NL" smtClean="0"/>
              <a:t>53</a:t>
            </a:fld>
            <a:endParaRPr lang="nl-NL"/>
          </a:p>
        </p:txBody>
      </p:sp>
    </p:spTree>
    <p:extLst>
      <p:ext uri="{BB962C8B-B14F-4D97-AF65-F5344CB8AC3E}">
        <p14:creationId xmlns:p14="http://schemas.microsoft.com/office/powerpoint/2010/main" val="24733240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33347-1539-2BE4-2618-2C06A8886C7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C5B433B-17E9-8986-5A3F-9A62215D89B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3D8C3BB-D9CD-AB9E-015E-7C3A1872D2CF}"/>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50B8799-D520-2DF5-7C97-84C5BF7D5CDA}"/>
              </a:ext>
            </a:extLst>
          </p:cNvPr>
          <p:cNvSpPr>
            <a:spLocks noGrp="1"/>
          </p:cNvSpPr>
          <p:nvPr>
            <p:ph type="sldNum" sz="quarter" idx="5"/>
          </p:nvPr>
        </p:nvSpPr>
        <p:spPr/>
        <p:txBody>
          <a:bodyPr/>
          <a:lstStyle/>
          <a:p>
            <a:fld id="{11738FDD-22F2-4E6D-AFF1-F3B49C7D92F3}" type="slidenum">
              <a:rPr lang="nl-NL" smtClean="0"/>
              <a:t>55</a:t>
            </a:fld>
            <a:endParaRPr lang="nl-NL"/>
          </a:p>
        </p:txBody>
      </p:sp>
    </p:spTree>
    <p:extLst>
      <p:ext uri="{BB962C8B-B14F-4D97-AF65-F5344CB8AC3E}">
        <p14:creationId xmlns:p14="http://schemas.microsoft.com/office/powerpoint/2010/main" val="485221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Lied 24 vers 1 deel 1</a:t>
            </a:r>
          </a:p>
          <a:p>
            <a:r>
              <a:rPr lang="nl-NL"/>
              <a:t>Bestandsnaam: Lied-projectie-L24-muziek-couplet-1-1.png</a:t>
            </a:r>
          </a:p>
        </p:txBody>
      </p:sp>
      <p:sp>
        <p:nvSpPr>
          <p:cNvPr id="4" name="Tijdelijke aanduiding voor dianummer 3"/>
          <p:cNvSpPr>
            <a:spLocks noGrp="1"/>
          </p:cNvSpPr>
          <p:nvPr>
            <p:ph type="sldNum" sz="quarter" idx="5"/>
          </p:nvPr>
        </p:nvSpPr>
        <p:spPr/>
        <p:txBody>
          <a:bodyPr/>
          <a:lstStyle/>
          <a:p>
            <a:fld id="{57B8AC4A-069C-4FC8-8FBB-1C98F83AA7C4}" type="slidenum">
              <a:rPr lang="nl-NL" smtClean="0"/>
              <a:t>4</a:t>
            </a:fld>
            <a:endParaRPr lang="nl-NL"/>
          </a:p>
        </p:txBody>
      </p:sp>
    </p:spTree>
    <p:extLst>
      <p:ext uri="{BB962C8B-B14F-4D97-AF65-F5344CB8AC3E}">
        <p14:creationId xmlns:p14="http://schemas.microsoft.com/office/powerpoint/2010/main" val="172357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Lied 24 vers 1 deel 2</a:t>
            </a:r>
          </a:p>
          <a:p>
            <a:r>
              <a:rPr lang="nl-NL"/>
              <a:t>Bestandsnaam: Lied-projectie-L24-muziek-couplet-1-2.png</a:t>
            </a:r>
          </a:p>
        </p:txBody>
      </p:sp>
      <p:sp>
        <p:nvSpPr>
          <p:cNvPr id="4" name="Tijdelijke aanduiding voor dianummer 3"/>
          <p:cNvSpPr>
            <a:spLocks noGrp="1"/>
          </p:cNvSpPr>
          <p:nvPr>
            <p:ph type="sldNum" sz="quarter" idx="5"/>
          </p:nvPr>
        </p:nvSpPr>
        <p:spPr/>
        <p:txBody>
          <a:bodyPr/>
          <a:lstStyle/>
          <a:p>
            <a:fld id="{57B8AC4A-069C-4FC8-8FBB-1C98F83AA7C4}" type="slidenum">
              <a:rPr lang="nl-NL" smtClean="0"/>
              <a:t>5</a:t>
            </a:fld>
            <a:endParaRPr lang="nl-NL"/>
          </a:p>
        </p:txBody>
      </p:sp>
    </p:spTree>
    <p:extLst>
      <p:ext uri="{BB962C8B-B14F-4D97-AF65-F5344CB8AC3E}">
        <p14:creationId xmlns:p14="http://schemas.microsoft.com/office/powerpoint/2010/main" val="3855944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Lied 24 vers 2 deel 1</a:t>
            </a:r>
          </a:p>
          <a:p>
            <a:r>
              <a:rPr lang="nl-NL"/>
              <a:t>Bestandsnaam: Lied-projectie-L24-muziek-couplet-2-1.png</a:t>
            </a:r>
          </a:p>
        </p:txBody>
      </p:sp>
      <p:sp>
        <p:nvSpPr>
          <p:cNvPr id="4" name="Tijdelijke aanduiding voor dianummer 3"/>
          <p:cNvSpPr>
            <a:spLocks noGrp="1"/>
          </p:cNvSpPr>
          <p:nvPr>
            <p:ph type="sldNum" sz="quarter" idx="5"/>
          </p:nvPr>
        </p:nvSpPr>
        <p:spPr/>
        <p:txBody>
          <a:bodyPr/>
          <a:lstStyle/>
          <a:p>
            <a:fld id="{57B8AC4A-069C-4FC8-8FBB-1C98F83AA7C4}" type="slidenum">
              <a:rPr lang="nl-NL" smtClean="0"/>
              <a:t>6</a:t>
            </a:fld>
            <a:endParaRPr lang="nl-NL"/>
          </a:p>
        </p:txBody>
      </p:sp>
    </p:spTree>
    <p:extLst>
      <p:ext uri="{BB962C8B-B14F-4D97-AF65-F5344CB8AC3E}">
        <p14:creationId xmlns:p14="http://schemas.microsoft.com/office/powerpoint/2010/main" val="1452625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Lied 24 vers 2 deel 2</a:t>
            </a:r>
          </a:p>
          <a:p>
            <a:r>
              <a:rPr lang="nl-NL"/>
              <a:t>Bestandsnaam: Lied-projectie-L24-muziek-couplet-2-2.png</a:t>
            </a:r>
          </a:p>
        </p:txBody>
      </p:sp>
      <p:sp>
        <p:nvSpPr>
          <p:cNvPr id="4" name="Tijdelijke aanduiding voor dianummer 3"/>
          <p:cNvSpPr>
            <a:spLocks noGrp="1"/>
          </p:cNvSpPr>
          <p:nvPr>
            <p:ph type="sldNum" sz="quarter" idx="5"/>
          </p:nvPr>
        </p:nvSpPr>
        <p:spPr/>
        <p:txBody>
          <a:bodyPr/>
          <a:lstStyle/>
          <a:p>
            <a:fld id="{57B8AC4A-069C-4FC8-8FBB-1C98F83AA7C4}" type="slidenum">
              <a:rPr lang="nl-NL" smtClean="0"/>
              <a:t>7</a:t>
            </a:fld>
            <a:endParaRPr lang="nl-NL"/>
          </a:p>
        </p:txBody>
      </p:sp>
    </p:spTree>
    <p:extLst>
      <p:ext uri="{BB962C8B-B14F-4D97-AF65-F5344CB8AC3E}">
        <p14:creationId xmlns:p14="http://schemas.microsoft.com/office/powerpoint/2010/main" val="280351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Lied 24 vers 3 deel 1</a:t>
            </a:r>
          </a:p>
          <a:p>
            <a:r>
              <a:rPr lang="nl-NL"/>
              <a:t>Bestandsnaam: Lied-projectie-L24-muziek-couplet-3-1.png</a:t>
            </a:r>
          </a:p>
        </p:txBody>
      </p:sp>
      <p:sp>
        <p:nvSpPr>
          <p:cNvPr id="4" name="Tijdelijke aanduiding voor dianummer 3"/>
          <p:cNvSpPr>
            <a:spLocks noGrp="1"/>
          </p:cNvSpPr>
          <p:nvPr>
            <p:ph type="sldNum" sz="quarter" idx="5"/>
          </p:nvPr>
        </p:nvSpPr>
        <p:spPr/>
        <p:txBody>
          <a:bodyPr/>
          <a:lstStyle/>
          <a:p>
            <a:fld id="{57B8AC4A-069C-4FC8-8FBB-1C98F83AA7C4}" type="slidenum">
              <a:rPr lang="nl-NL" smtClean="0"/>
              <a:t>8</a:t>
            </a:fld>
            <a:endParaRPr lang="nl-NL"/>
          </a:p>
        </p:txBody>
      </p:sp>
    </p:spTree>
    <p:extLst>
      <p:ext uri="{BB962C8B-B14F-4D97-AF65-F5344CB8AC3E}">
        <p14:creationId xmlns:p14="http://schemas.microsoft.com/office/powerpoint/2010/main" val="1624574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Lied 24 vers 3 deel 2</a:t>
            </a:r>
          </a:p>
          <a:p>
            <a:r>
              <a:rPr lang="nl-NL"/>
              <a:t>Bestandsnaam: Lied-projectie-L24-muziek-couplet-3-2.png</a:t>
            </a:r>
          </a:p>
        </p:txBody>
      </p:sp>
      <p:sp>
        <p:nvSpPr>
          <p:cNvPr id="4" name="Tijdelijke aanduiding voor dianummer 3"/>
          <p:cNvSpPr>
            <a:spLocks noGrp="1"/>
          </p:cNvSpPr>
          <p:nvPr>
            <p:ph type="sldNum" sz="quarter" idx="5"/>
          </p:nvPr>
        </p:nvSpPr>
        <p:spPr/>
        <p:txBody>
          <a:bodyPr/>
          <a:lstStyle/>
          <a:p>
            <a:fld id="{57B8AC4A-069C-4FC8-8FBB-1C98F83AA7C4}" type="slidenum">
              <a:rPr lang="nl-NL" smtClean="0"/>
              <a:t>9</a:t>
            </a:fld>
            <a:endParaRPr lang="nl-NL"/>
          </a:p>
        </p:txBody>
      </p:sp>
    </p:spTree>
    <p:extLst>
      <p:ext uri="{BB962C8B-B14F-4D97-AF65-F5344CB8AC3E}">
        <p14:creationId xmlns:p14="http://schemas.microsoft.com/office/powerpoint/2010/main" val="478082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file:///C:\Users\Bethelkerk\Dropbox\PersianSongs\SongOfTheWeek.mp4" TargetMode="External"/><Relationship Id="rId1" Type="http://schemas.microsoft.com/office/2007/relationships/media" Target="file:///C:\Users\Bethelkerk\Dropbox\PersianSongs\SongOfTheWeek.mp4" TargetMode="External"/><Relationship Id="rId4" Type="http://schemas.openxmlformats.org/officeDocument/2006/relationships/image" Target="../media/image7.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video" Target="file:///C:\Users\Bethelkerk\Dropbox\PersianSongs\SongOfTheWeek.mp4" TargetMode="External"/><Relationship Id="rId1" Type="http://schemas.microsoft.com/office/2007/relationships/media" Target="file:///C:\Users\Bethelkerk\Dropbox\PersianSongs\SongOfTheWeek.mp4" TargetMode="External"/><Relationship Id="rId4" Type="http://schemas.openxmlformats.org/officeDocument/2006/relationships/image" Target="../media/image7.jp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ed">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239557" y="0"/>
            <a:ext cx="11950911" cy="6858000"/>
          </a:xfrm>
          <a:prstGeom prst="rect">
            <a:avLst/>
          </a:prstGeom>
        </p:spPr>
        <p:txBody>
          <a:bodyPr/>
          <a:lstStyle/>
          <a:p>
            <a:r>
              <a:rPr lang="nl-NL"/>
              <a:t>Klik op het pictogram als u een afbeelding wilt toevoegen</a:t>
            </a:r>
            <a:endParaRPr lang="en-GB"/>
          </a:p>
        </p:txBody>
      </p:sp>
    </p:spTree>
    <p:extLst>
      <p:ext uri="{BB962C8B-B14F-4D97-AF65-F5344CB8AC3E}">
        <p14:creationId xmlns:p14="http://schemas.microsoft.com/office/powerpoint/2010/main" val="1254603816"/>
      </p:ext>
    </p:extLst>
  </p:cSld>
  <p:clrMapOvr>
    <a:masterClrMapping/>
  </p:clrMapOvr>
  <p:transition spd="med">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egen en amen">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9E6EA5CD-3A94-4FF8-9760-CAAC74A56EEA}"/>
              </a:ext>
            </a:extLst>
          </p:cNvPr>
          <p:cNvSpPr/>
          <p:nvPr userDrawn="1"/>
        </p:nvSpPr>
        <p:spPr>
          <a:xfrm>
            <a:off x="164737" y="446201"/>
            <a:ext cx="6297930" cy="1077218"/>
          </a:xfrm>
          <a:prstGeom prst="rect">
            <a:avLst/>
          </a:prstGeom>
        </p:spPr>
        <p:txBody>
          <a:bodyPr wrap="square">
            <a:spAutoFit/>
          </a:bodyPr>
          <a:lstStyle/>
          <a:p>
            <a:r>
              <a:rPr lang="nl-NL" b="1" dirty="0"/>
              <a:t>	</a:t>
            </a:r>
          </a:p>
          <a:p>
            <a:r>
              <a:rPr lang="nl-NL" sz="2800" b="1" dirty="0"/>
              <a:t>	zegen, met gezongen ‘Amen’</a:t>
            </a:r>
          </a:p>
          <a:p>
            <a:endParaRPr lang="en-GB" dirty="0"/>
          </a:p>
        </p:txBody>
      </p:sp>
      <p:pic>
        <p:nvPicPr>
          <p:cNvPr id="4" name="Picture 2">
            <a:extLst>
              <a:ext uri="{FF2B5EF4-FFF2-40B4-BE49-F238E27FC236}">
                <a16:creationId xmlns:a16="http://schemas.microsoft.com/office/drawing/2014/main" id="{B48CB88E-637A-44C0-9ED2-944905F362B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282" b="65641"/>
          <a:stretch/>
        </p:blipFill>
        <p:spPr>
          <a:xfrm>
            <a:off x="1524000" y="1494688"/>
            <a:ext cx="10160022" cy="1758466"/>
          </a:xfrm>
          <a:prstGeom prst="rect">
            <a:avLst/>
          </a:prstGeom>
        </p:spPr>
      </p:pic>
    </p:spTree>
    <p:extLst>
      <p:ext uri="{BB962C8B-B14F-4D97-AF65-F5344CB8AC3E}">
        <p14:creationId xmlns:p14="http://schemas.microsoft.com/office/powerpoint/2010/main" val="3045514990"/>
      </p:ext>
    </p:extLst>
  </p:cSld>
  <p:clrMapOvr>
    <a:masterClrMapping/>
  </p:clrMapOvr>
  <p:transition spd="med">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denken">
    <p:bg>
      <p:bgPr>
        <a:solidFill>
          <a:schemeClr val="tx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DC559C38-DA54-460D-8ACE-B6491A8F16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11880" y="1977390"/>
            <a:ext cx="6507480" cy="4880610"/>
          </a:xfrm>
          <a:prstGeom prst="rect">
            <a:avLst/>
          </a:prstGeom>
        </p:spPr>
      </p:pic>
      <p:sp>
        <p:nvSpPr>
          <p:cNvPr id="5" name="Tekstvak 4">
            <a:extLst>
              <a:ext uri="{FF2B5EF4-FFF2-40B4-BE49-F238E27FC236}">
                <a16:creationId xmlns:a16="http://schemas.microsoft.com/office/drawing/2014/main" id="{663A2851-9954-4828-BE42-8729BAA9AA72}"/>
              </a:ext>
            </a:extLst>
          </p:cNvPr>
          <p:cNvSpPr txBox="1"/>
          <p:nvPr userDrawn="1"/>
        </p:nvSpPr>
        <p:spPr>
          <a:xfrm>
            <a:off x="1178169" y="5697415"/>
            <a:ext cx="2912012" cy="523220"/>
          </a:xfrm>
          <a:prstGeom prst="rect">
            <a:avLst/>
          </a:prstGeom>
          <a:noFill/>
        </p:spPr>
        <p:txBody>
          <a:bodyPr wrap="square" rtlCol="0">
            <a:spAutoFit/>
          </a:bodyPr>
          <a:lstStyle/>
          <a:p>
            <a:r>
              <a:rPr lang="nl-NL" sz="2800" b="1" dirty="0">
                <a:solidFill>
                  <a:schemeClr val="accent2"/>
                </a:solidFill>
              </a:rPr>
              <a:t>Gedenken</a:t>
            </a:r>
          </a:p>
        </p:txBody>
      </p:sp>
    </p:spTree>
    <p:extLst>
      <p:ext uri="{BB962C8B-B14F-4D97-AF65-F5344CB8AC3E}">
        <p14:creationId xmlns:p14="http://schemas.microsoft.com/office/powerpoint/2010/main" val="1521490460"/>
      </p:ext>
    </p:extLst>
  </p:cSld>
  <p:clrMapOvr>
    <a:masterClrMapping/>
  </p:clrMapOvr>
  <p:transition spd="med">
    <p:pull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anwijzing">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17488" y="231775"/>
            <a:ext cx="11712575" cy="6343650"/>
          </a:xfrm>
          <a:prstGeom prst="rect">
            <a:avLst/>
          </a:prstGeom>
        </p:spPr>
        <p:txBody>
          <a:bodyPr/>
          <a:lstStyle>
            <a:lvl1pPr marL="0" indent="0">
              <a:buFontTx/>
              <a:buNone/>
              <a:defRPr/>
            </a:lvl1pPr>
          </a:lstStyle>
          <a:p>
            <a:pPr lvl="0"/>
            <a:r>
              <a:rPr lang="nl-NL"/>
              <a:t>Klikken om de tekststijl van het model te bewerken</a:t>
            </a:r>
          </a:p>
        </p:txBody>
      </p:sp>
    </p:spTree>
    <p:extLst>
      <p:ext uri="{BB962C8B-B14F-4D97-AF65-F5344CB8AC3E}">
        <p14:creationId xmlns:p14="http://schemas.microsoft.com/office/powerpoint/2010/main" val="1122611580"/>
      </p:ext>
    </p:extLst>
  </p:cSld>
  <p:clrMapOvr>
    <a:masterClrMapping/>
  </p:clrMapOvr>
  <p:transition spd="med">
    <p:pull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dertitel">
    <p:bg>
      <p:bgPr>
        <a:solidFill>
          <a:srgbClr val="C55A1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0" y="6017341"/>
            <a:ext cx="12192000" cy="583483"/>
          </a:xfrm>
          <a:prstGeom prst="rect">
            <a:avLst/>
          </a:prstGeom>
        </p:spPr>
        <p:txBody>
          <a:bodyPr/>
          <a:lstStyle>
            <a:lvl1pPr marL="0" indent="0" algn="ctr">
              <a:buFontTx/>
              <a:buNone/>
              <a:defRPr>
                <a:solidFill>
                  <a:schemeClr val="bg1"/>
                </a:solidFill>
              </a:defRPr>
            </a:lvl1pPr>
          </a:lstStyle>
          <a:p>
            <a:pPr lvl="0"/>
            <a:r>
              <a:rPr lang="nl-NL"/>
              <a:t>Klikken om de tekststijl van het model te bewerken</a:t>
            </a:r>
          </a:p>
        </p:txBody>
      </p:sp>
    </p:spTree>
    <p:extLst>
      <p:ext uri="{BB962C8B-B14F-4D97-AF65-F5344CB8AC3E}">
        <p14:creationId xmlns:p14="http://schemas.microsoft.com/office/powerpoint/2010/main" val="2518484485"/>
      </p:ext>
    </p:extLst>
  </p:cSld>
  <p:clrMapOvr>
    <a:masterClrMapping/>
  </p:clrMapOvr>
  <p:transition spd="med">
    <p:pull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ed met Asielzoekers">
    <p:spTree>
      <p:nvGrpSpPr>
        <p:cNvPr id="1" name=""/>
        <p:cNvGrpSpPr/>
        <p:nvPr/>
      </p:nvGrpSpPr>
      <p:grpSpPr>
        <a:xfrm>
          <a:off x="0" y="0"/>
          <a:ext cx="0" cy="0"/>
          <a:chOff x="0" y="0"/>
          <a:chExt cx="0" cy="0"/>
        </a:xfrm>
      </p:grpSpPr>
      <p:pic>
        <p:nvPicPr>
          <p:cNvPr id="5" name="SongOfTheWeek">
            <a:hlinkClick r:id="" action="ppaction://media"/>
            <a:extLst>
              <a:ext uri="{FF2B5EF4-FFF2-40B4-BE49-F238E27FC236}">
                <a16:creationId xmlns:a16="http://schemas.microsoft.com/office/drawing/2014/main" id="{46EBBA48-D3CA-4EDA-AD86-E42A781BB99E}"/>
              </a:ext>
            </a:extLst>
          </p:cNvPr>
          <p:cNvPicPr>
            <a:picLocks noChangeAspect="1"/>
          </p:cNvPicPr>
          <p:nvPr userDrawn="1">
            <a:videoFile r:link="rId2"/>
            <p:extLst>
              <p:ext uri="{DAA4B4D4-6D71-4841-9C94-3DE7FCFB9230}">
                <p14:media xmlns:p14="http://schemas.microsoft.com/office/powerpoint/2010/main" r:link="rId1"/>
              </p:ext>
            </p:extLst>
          </p:nvPr>
        </p:nvPicPr>
        <p:blipFill>
          <a:blip r:embed="rId4"/>
          <a:stretch>
            <a:fillRect/>
          </a:stretch>
        </p:blipFill>
        <p:spPr>
          <a:xfrm>
            <a:off x="1524000" y="0"/>
            <a:ext cx="9144000" cy="6858000"/>
          </a:xfrm>
          <a:prstGeom prst="rect">
            <a:avLst/>
          </a:prstGeom>
        </p:spPr>
      </p:pic>
      <p:sp>
        <p:nvSpPr>
          <p:cNvPr id="2" name="Rechthoek 1">
            <a:extLst>
              <a:ext uri="{FF2B5EF4-FFF2-40B4-BE49-F238E27FC236}">
                <a16:creationId xmlns:a16="http://schemas.microsoft.com/office/drawing/2014/main" id="{DDA960EA-C788-4494-8295-2E304014A648}"/>
              </a:ext>
            </a:extLst>
          </p:cNvPr>
          <p:cNvSpPr/>
          <p:nvPr userDrawn="1"/>
        </p:nvSpPr>
        <p:spPr>
          <a:xfrm>
            <a:off x="4476742" y="3244334"/>
            <a:ext cx="3238515" cy="369332"/>
          </a:xfrm>
          <a:prstGeom prst="rect">
            <a:avLst/>
          </a:prstGeom>
        </p:spPr>
        <p:txBody>
          <a:bodyPr wrap="none">
            <a:spAutoFit/>
          </a:bodyPr>
          <a:lstStyle/>
          <a:p>
            <a:pPr algn="ctr"/>
            <a:r>
              <a:rPr lang="nl-NL" dirty="0"/>
              <a:t>Perzisch lied met de asielzoekers</a:t>
            </a:r>
          </a:p>
        </p:txBody>
      </p:sp>
    </p:spTree>
    <p:extLst>
      <p:ext uri="{BB962C8B-B14F-4D97-AF65-F5344CB8AC3E}">
        <p14:creationId xmlns:p14="http://schemas.microsoft.com/office/powerpoint/2010/main" val="2285697309"/>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5"/>
                </p:tgtEl>
              </p:cMediaNode>
            </p:video>
          </p:childTnLst>
        </p:cTn>
      </p:par>
    </p:tnLst>
    <p:bldLst>
      <p:bldP spid="2"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6C5AD4-FC03-4DD5-8477-3D94DB5E493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E82A118-F8A6-4F7D-93B5-7B00A5B7A7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A6B6829-735E-486F-A2CB-FE9F86863B51}"/>
              </a:ext>
            </a:extLst>
          </p:cNvPr>
          <p:cNvSpPr>
            <a:spLocks noGrp="1"/>
          </p:cNvSpPr>
          <p:nvPr>
            <p:ph type="dt" sz="half" idx="10"/>
          </p:nvPr>
        </p:nvSpPr>
        <p:spPr/>
        <p:txBody>
          <a:bodyPr/>
          <a:lstStyle/>
          <a:p>
            <a:fld id="{BEAE9922-E317-49C0-A0AD-570BB162129B}" type="datetimeFigureOut">
              <a:rPr lang="nl-NL" smtClean="0"/>
              <a:t>19-9-2025</a:t>
            </a:fld>
            <a:endParaRPr lang="nl-NL"/>
          </a:p>
        </p:txBody>
      </p:sp>
      <p:sp>
        <p:nvSpPr>
          <p:cNvPr id="5" name="Tijdelijke aanduiding voor voettekst 4">
            <a:extLst>
              <a:ext uri="{FF2B5EF4-FFF2-40B4-BE49-F238E27FC236}">
                <a16:creationId xmlns:a16="http://schemas.microsoft.com/office/drawing/2014/main" id="{0D047278-1433-4DB2-8DBB-E9641BBD37C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66DED95-9743-491B-A8CA-95867E9005F9}"/>
              </a:ext>
            </a:extLst>
          </p:cNvPr>
          <p:cNvSpPr>
            <a:spLocks noGrp="1"/>
          </p:cNvSpPr>
          <p:nvPr>
            <p:ph type="sldNum" sz="quarter" idx="12"/>
          </p:nvPr>
        </p:nvSpPr>
        <p:spPr/>
        <p:txBody>
          <a:bodyPr/>
          <a:lstStyle/>
          <a:p>
            <a:fld id="{AFD2E3FF-DBFC-4527-AC66-C06AB4DA2547}" type="slidenum">
              <a:rPr lang="nl-NL" smtClean="0"/>
              <a:t>‹nr.›</a:t>
            </a:fld>
            <a:endParaRPr lang="nl-NL"/>
          </a:p>
        </p:txBody>
      </p:sp>
    </p:spTree>
    <p:extLst>
      <p:ext uri="{BB962C8B-B14F-4D97-AF65-F5344CB8AC3E}">
        <p14:creationId xmlns:p14="http://schemas.microsoft.com/office/powerpoint/2010/main" val="10181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ezing">
  <p:cSld name="1_Lezing">
    <p:spTree>
      <p:nvGrpSpPr>
        <p:cNvPr id="1" name="Shape 10"/>
        <p:cNvGrpSpPr/>
        <p:nvPr/>
      </p:nvGrpSpPr>
      <p:grpSpPr>
        <a:xfrm>
          <a:off x="0" y="0"/>
          <a:ext cx="0" cy="0"/>
          <a:chOff x="0" y="0"/>
          <a:chExt cx="0" cy="0"/>
        </a:xfrm>
      </p:grpSpPr>
      <p:sp>
        <p:nvSpPr>
          <p:cNvPr id="11" name="Google Shape;11;p36"/>
          <p:cNvSpPr txBox="1">
            <a:spLocks noGrp="1"/>
          </p:cNvSpPr>
          <p:nvPr>
            <p:ph type="body" idx="1"/>
          </p:nvPr>
        </p:nvSpPr>
        <p:spPr>
          <a:xfrm>
            <a:off x="217488" y="231775"/>
            <a:ext cx="11712575" cy="63436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408040485"/>
      </p:ext>
    </p:extLst>
  </p:cSld>
  <p:clrMapOvr>
    <a:masterClrMapping/>
  </p:clrMapOvr>
  <p:transition spd="med">
    <p:push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el">
  <p:cSld name="1_Titel">
    <p:spTree>
      <p:nvGrpSpPr>
        <p:cNvPr id="1" name="Shape 21"/>
        <p:cNvGrpSpPr/>
        <p:nvPr/>
      </p:nvGrpSpPr>
      <p:grpSpPr>
        <a:xfrm>
          <a:off x="0" y="0"/>
          <a:ext cx="0" cy="0"/>
          <a:chOff x="0" y="0"/>
          <a:chExt cx="0" cy="0"/>
        </a:xfrm>
      </p:grpSpPr>
      <p:pic>
        <p:nvPicPr>
          <p:cNvPr id="22" name="Google Shape;22;p42" descr="https://lh5.googleusercontent.com/75ENrxK1-JOjtd4imQ1-pdUPUEPmS4RzybsHMeZnZ8fQE9Qt12q3V157cMcCA_zriqyZydyt96GNRvCEthNTodNt_4vYf6GtZfdfeshkDx17X5w9tc9AVWZ9gS3OlP8RCuxMQ0L2_eU"/>
          <p:cNvPicPr preferRelativeResize="0"/>
          <p:nvPr/>
        </p:nvPicPr>
        <p:blipFill rotWithShape="1">
          <a:blip r:embed="rId2">
            <a:alphaModFix/>
          </a:blip>
          <a:srcRect/>
          <a:stretch/>
        </p:blipFill>
        <p:spPr>
          <a:xfrm>
            <a:off x="565879" y="227961"/>
            <a:ext cx="5187808" cy="6357082"/>
          </a:xfrm>
          <a:prstGeom prst="rect">
            <a:avLst/>
          </a:prstGeom>
          <a:noFill/>
          <a:ln>
            <a:noFill/>
          </a:ln>
        </p:spPr>
      </p:pic>
      <p:sp>
        <p:nvSpPr>
          <p:cNvPr id="23" name="Google Shape;23;p42"/>
          <p:cNvSpPr/>
          <p:nvPr/>
        </p:nvSpPr>
        <p:spPr>
          <a:xfrm>
            <a:off x="6277844" y="227961"/>
            <a:ext cx="5187808" cy="6330461"/>
          </a:xfrm>
          <a:prstGeom prst="roundRect">
            <a:avLst>
              <a:gd name="adj" fmla="val 16667"/>
            </a:avLst>
          </a:prstGeom>
          <a:noFill/>
          <a:ln w="117475"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24;p42"/>
          <p:cNvSpPr txBox="1">
            <a:spLocks noGrp="1"/>
          </p:cNvSpPr>
          <p:nvPr>
            <p:ph type="body" idx="1"/>
          </p:nvPr>
        </p:nvSpPr>
        <p:spPr>
          <a:xfrm>
            <a:off x="6618288" y="711200"/>
            <a:ext cx="4484687" cy="54276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393319" algn="l" rtl="0">
              <a:lnSpc>
                <a:spcPct val="90000"/>
              </a:lnSpc>
              <a:spcBef>
                <a:spcPts val="500"/>
              </a:spcBef>
              <a:spcAft>
                <a:spcPts val="0"/>
              </a:spcAft>
              <a:buClr>
                <a:schemeClr val="dk1"/>
              </a:buClr>
              <a:buSzPts val="2594"/>
              <a:buFont typeface="Arial"/>
              <a:buChar char="•"/>
              <a:defRPr sz="2594"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312594300"/>
      </p:ext>
    </p:extLst>
  </p:cSld>
  <p:clrMapOvr>
    <a:masterClrMapping/>
  </p:clrMapOvr>
  <p:transition spd="med">
    <p:push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dertitel">
  <p:cSld name="Ondertitel">
    <p:bg>
      <p:bgPr>
        <a:solidFill>
          <a:srgbClr val="C55A11"/>
        </a:solidFill>
        <a:effectLst/>
      </p:bgPr>
    </p:bg>
    <p:spTree>
      <p:nvGrpSpPr>
        <p:cNvPr id="1" name="Shape 10"/>
        <p:cNvGrpSpPr/>
        <p:nvPr/>
      </p:nvGrpSpPr>
      <p:grpSpPr>
        <a:xfrm>
          <a:off x="0" y="0"/>
          <a:ext cx="0" cy="0"/>
          <a:chOff x="0" y="0"/>
          <a:chExt cx="0" cy="0"/>
        </a:xfrm>
      </p:grpSpPr>
      <p:sp>
        <p:nvSpPr>
          <p:cNvPr id="11" name="Google Shape;11;p70"/>
          <p:cNvSpPr txBox="1">
            <a:spLocks noGrp="1"/>
          </p:cNvSpPr>
          <p:nvPr>
            <p:ph type="body" idx="1"/>
          </p:nvPr>
        </p:nvSpPr>
        <p:spPr>
          <a:xfrm>
            <a:off x="0" y="6017341"/>
            <a:ext cx="12192000" cy="58348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203392983"/>
      </p:ext>
    </p:extLst>
  </p:cSld>
  <p:clrMapOvr>
    <a:masterClrMapping/>
  </p:clrMapOvr>
  <p:transition spd="med">
    <p:push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Lezing">
  <p:cSld name="Lezing">
    <p:spTree>
      <p:nvGrpSpPr>
        <p:cNvPr id="1" name="Shape 16"/>
        <p:cNvGrpSpPr/>
        <p:nvPr/>
      </p:nvGrpSpPr>
      <p:grpSpPr>
        <a:xfrm>
          <a:off x="0" y="0"/>
          <a:ext cx="0" cy="0"/>
          <a:chOff x="0" y="0"/>
          <a:chExt cx="0" cy="0"/>
        </a:xfrm>
      </p:grpSpPr>
      <p:sp>
        <p:nvSpPr>
          <p:cNvPr id="17" name="Google Shape;17;p73"/>
          <p:cNvSpPr txBox="1">
            <a:spLocks noGrp="1"/>
          </p:cNvSpPr>
          <p:nvPr>
            <p:ph type="body" idx="1"/>
          </p:nvPr>
        </p:nvSpPr>
        <p:spPr>
          <a:xfrm>
            <a:off x="217488" y="231775"/>
            <a:ext cx="11712575" cy="63436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962572238"/>
      </p:ext>
    </p:extLst>
  </p:cSld>
  <p:clrMapOvr>
    <a:masterClrMapping/>
  </p:clrMapOvr>
  <p:transition spd="med">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ed 5 regels">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3284" y="-738130"/>
            <a:ext cx="10496260" cy="7596130"/>
          </a:xfrm>
          <a:prstGeom prst="rect">
            <a:avLst/>
          </a:prstGeom>
        </p:spPr>
        <p:txBody>
          <a:bodyPr/>
          <a:lstStyle/>
          <a:p>
            <a:r>
              <a:rPr lang="nl-NL"/>
              <a:t>Klik op het pictogram als u een afbeelding wilt toevoegen</a:t>
            </a:r>
            <a:endParaRPr lang="en-GB"/>
          </a:p>
        </p:txBody>
      </p:sp>
    </p:spTree>
    <p:extLst>
      <p:ext uri="{BB962C8B-B14F-4D97-AF65-F5344CB8AC3E}">
        <p14:creationId xmlns:p14="http://schemas.microsoft.com/office/powerpoint/2010/main" val="48755974"/>
      </p:ext>
    </p:extLst>
  </p:cSld>
  <p:clrMapOvr>
    <a:masterClrMapping/>
  </p:clrMapOvr>
  <p:transition spd="med">
    <p:pull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Kindernevendienst">
  <p:cSld name="Kindernevendienst">
    <p:bg>
      <p:bgPr>
        <a:solidFill>
          <a:schemeClr val="lt1"/>
        </a:solidFill>
        <a:effectLst/>
      </p:bgPr>
    </p:bg>
    <p:spTree>
      <p:nvGrpSpPr>
        <p:cNvPr id="1" name="Shape 20"/>
        <p:cNvGrpSpPr/>
        <p:nvPr/>
      </p:nvGrpSpPr>
      <p:grpSpPr>
        <a:xfrm>
          <a:off x="0" y="0"/>
          <a:ext cx="0" cy="0"/>
          <a:chOff x="0" y="0"/>
          <a:chExt cx="0" cy="0"/>
        </a:xfrm>
      </p:grpSpPr>
      <p:pic>
        <p:nvPicPr>
          <p:cNvPr id="21" name="Google Shape;21;p75" descr="Afbeelding met tekst, boek, overdekt, kaars&#10;&#10;Automatisch gegenereerde beschrijving"/>
          <p:cNvPicPr preferRelativeResize="0"/>
          <p:nvPr/>
        </p:nvPicPr>
        <p:blipFill rotWithShape="1">
          <a:blip r:embed="rId2">
            <a:alphaModFix/>
          </a:blip>
          <a:srcRect/>
          <a:stretch/>
        </p:blipFill>
        <p:spPr>
          <a:xfrm>
            <a:off x="5639" y="0"/>
            <a:ext cx="12180722" cy="6858000"/>
          </a:xfrm>
          <a:prstGeom prst="rect">
            <a:avLst/>
          </a:prstGeom>
          <a:noFill/>
          <a:ln>
            <a:noFill/>
          </a:ln>
        </p:spPr>
      </p:pic>
      <p:sp>
        <p:nvSpPr>
          <p:cNvPr id="22" name="Google Shape;22;p75"/>
          <p:cNvSpPr txBox="1"/>
          <p:nvPr/>
        </p:nvSpPr>
        <p:spPr>
          <a:xfrm>
            <a:off x="0" y="307757"/>
            <a:ext cx="121920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3200" b="1" i="0" u="none" strike="noStrike" cap="none">
                <a:solidFill>
                  <a:srgbClr val="385623"/>
                </a:solidFill>
                <a:latin typeface="Calibri"/>
                <a:ea typeface="Calibri"/>
                <a:cs typeface="Calibri"/>
                <a:sym typeface="Calibri"/>
              </a:rPr>
              <a:t>De kinderen gaan naar de kindernevendienst</a:t>
            </a:r>
            <a:endParaRPr/>
          </a:p>
        </p:txBody>
      </p:sp>
    </p:spTree>
    <p:extLst>
      <p:ext uri="{BB962C8B-B14F-4D97-AF65-F5344CB8AC3E}">
        <p14:creationId xmlns:p14="http://schemas.microsoft.com/office/powerpoint/2010/main" val="1830041937"/>
      </p:ext>
    </p:extLst>
  </p:cSld>
  <p:clrMapOvr>
    <a:masterClrMapping/>
  </p:clrMapOvr>
  <p:transition spd="med">
    <p:push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Gedenken">
  <p:cSld name="Gedenken">
    <p:bg>
      <p:bgPr>
        <a:solidFill>
          <a:schemeClr val="dk1"/>
        </a:solidFill>
        <a:effectLst/>
      </p:bgPr>
    </p:bg>
    <p:spTree>
      <p:nvGrpSpPr>
        <p:cNvPr id="1" name="Shape 23"/>
        <p:cNvGrpSpPr/>
        <p:nvPr/>
      </p:nvGrpSpPr>
      <p:grpSpPr>
        <a:xfrm>
          <a:off x="0" y="0"/>
          <a:ext cx="0" cy="0"/>
          <a:chOff x="0" y="0"/>
          <a:chExt cx="0" cy="0"/>
        </a:xfrm>
      </p:grpSpPr>
      <p:pic>
        <p:nvPicPr>
          <p:cNvPr id="24" name="Google Shape;24;p76"/>
          <p:cNvPicPr preferRelativeResize="0"/>
          <p:nvPr/>
        </p:nvPicPr>
        <p:blipFill rotWithShape="1">
          <a:blip r:embed="rId2">
            <a:alphaModFix/>
          </a:blip>
          <a:srcRect/>
          <a:stretch/>
        </p:blipFill>
        <p:spPr>
          <a:xfrm>
            <a:off x="3611880" y="1977390"/>
            <a:ext cx="6507480" cy="4880610"/>
          </a:xfrm>
          <a:prstGeom prst="rect">
            <a:avLst/>
          </a:prstGeom>
          <a:noFill/>
          <a:ln>
            <a:noFill/>
          </a:ln>
        </p:spPr>
      </p:pic>
      <p:sp>
        <p:nvSpPr>
          <p:cNvPr id="25" name="Google Shape;25;p76"/>
          <p:cNvSpPr txBox="1"/>
          <p:nvPr/>
        </p:nvSpPr>
        <p:spPr>
          <a:xfrm>
            <a:off x="1178169" y="5697415"/>
            <a:ext cx="291201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2800" b="1" i="0" u="none" strike="noStrike" cap="none">
                <a:solidFill>
                  <a:schemeClr val="accent2"/>
                </a:solidFill>
                <a:latin typeface="Calibri"/>
                <a:ea typeface="Calibri"/>
                <a:cs typeface="Calibri"/>
                <a:sym typeface="Calibri"/>
              </a:rPr>
              <a:t>Gedenken</a:t>
            </a:r>
            <a:endParaRPr/>
          </a:p>
        </p:txBody>
      </p:sp>
    </p:spTree>
    <p:extLst>
      <p:ext uri="{BB962C8B-B14F-4D97-AF65-F5344CB8AC3E}">
        <p14:creationId xmlns:p14="http://schemas.microsoft.com/office/powerpoint/2010/main" val="1466163878"/>
      </p:ext>
    </p:extLst>
  </p:cSld>
  <p:clrMapOvr>
    <a:masterClrMapping/>
  </p:clrMapOvr>
  <p:transition spd="med">
    <p:push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Zegen en amen">
  <p:cSld name="Zegen en amen">
    <p:spTree>
      <p:nvGrpSpPr>
        <p:cNvPr id="1" name="Shape 26"/>
        <p:cNvGrpSpPr/>
        <p:nvPr/>
      </p:nvGrpSpPr>
      <p:grpSpPr>
        <a:xfrm>
          <a:off x="0" y="0"/>
          <a:ext cx="0" cy="0"/>
          <a:chOff x="0" y="0"/>
          <a:chExt cx="0" cy="0"/>
        </a:xfrm>
      </p:grpSpPr>
      <p:sp>
        <p:nvSpPr>
          <p:cNvPr id="27" name="Google Shape;27;p77"/>
          <p:cNvSpPr/>
          <p:nvPr/>
        </p:nvSpPr>
        <p:spPr>
          <a:xfrm>
            <a:off x="164737" y="446201"/>
            <a:ext cx="629793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nl-NL" sz="2800" b="1">
                <a:solidFill>
                  <a:schemeClr val="dk1"/>
                </a:solidFill>
                <a:latin typeface="Calibri"/>
                <a:ea typeface="Calibri"/>
                <a:cs typeface="Calibri"/>
                <a:sym typeface="Calibri"/>
              </a:rPr>
              <a:t>	zegen, met gezongen ‘Amen’</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8" name="Google Shape;28;p77"/>
          <p:cNvPicPr preferRelativeResize="0"/>
          <p:nvPr/>
        </p:nvPicPr>
        <p:blipFill rotWithShape="1">
          <a:blip r:embed="rId2">
            <a:alphaModFix/>
          </a:blip>
          <a:srcRect t="11282" b="65641"/>
          <a:stretch/>
        </p:blipFill>
        <p:spPr>
          <a:xfrm>
            <a:off x="1524000" y="1494688"/>
            <a:ext cx="10160022" cy="1758466"/>
          </a:xfrm>
          <a:prstGeom prst="rect">
            <a:avLst/>
          </a:prstGeom>
          <a:noFill/>
          <a:ln>
            <a:noFill/>
          </a:ln>
        </p:spPr>
      </p:pic>
    </p:spTree>
    <p:extLst>
      <p:ext uri="{BB962C8B-B14F-4D97-AF65-F5344CB8AC3E}">
        <p14:creationId xmlns:p14="http://schemas.microsoft.com/office/powerpoint/2010/main" val="1416134393"/>
      </p:ext>
    </p:extLst>
  </p:cSld>
  <p:clrMapOvr>
    <a:masterClrMapping/>
  </p:clrMapOvr>
  <p:transition spd="med">
    <p:push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Leeg">
  <p:cSld name="Leeg">
    <p:bg>
      <p:bgPr>
        <a:solidFill>
          <a:schemeClr val="lt1"/>
        </a:solidFill>
        <a:effectLst/>
      </p:bgPr>
    </p:bg>
    <p:spTree>
      <p:nvGrpSpPr>
        <p:cNvPr id="1" name="Shape 29"/>
        <p:cNvGrpSpPr/>
        <p:nvPr/>
      </p:nvGrpSpPr>
      <p:grpSpPr>
        <a:xfrm>
          <a:off x="0" y="0"/>
          <a:ext cx="0" cy="0"/>
          <a:chOff x="0" y="0"/>
          <a:chExt cx="0" cy="0"/>
        </a:xfrm>
      </p:grpSpPr>
    </p:spTree>
    <p:extLst>
      <p:ext uri="{BB962C8B-B14F-4D97-AF65-F5344CB8AC3E}">
        <p14:creationId xmlns:p14="http://schemas.microsoft.com/office/powerpoint/2010/main" val="2546797377"/>
      </p:ext>
    </p:extLst>
  </p:cSld>
  <p:clrMapOvr>
    <a:masterClrMapping/>
  </p:clrMapOvr>
  <p:transition spd="med">
    <p:push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el">
  <p:cSld name="Titel">
    <p:spTree>
      <p:nvGrpSpPr>
        <p:cNvPr id="1" name="Shape 30"/>
        <p:cNvGrpSpPr/>
        <p:nvPr/>
      </p:nvGrpSpPr>
      <p:grpSpPr>
        <a:xfrm>
          <a:off x="0" y="0"/>
          <a:ext cx="0" cy="0"/>
          <a:chOff x="0" y="0"/>
          <a:chExt cx="0" cy="0"/>
        </a:xfrm>
      </p:grpSpPr>
      <p:pic>
        <p:nvPicPr>
          <p:cNvPr id="31" name="Google Shape;31;p79" descr="https://lh5.googleusercontent.com/75ENrxK1-JOjtd4imQ1-pdUPUEPmS4RzybsHMeZnZ8fQE9Qt12q3V157cMcCA_zriqyZydyt96GNRvCEthNTodNt_4vYf6GtZfdfeshkDx17X5w9tc9AVWZ9gS3OlP8RCuxMQ0L2_eU"/>
          <p:cNvPicPr preferRelativeResize="0"/>
          <p:nvPr/>
        </p:nvPicPr>
        <p:blipFill rotWithShape="1">
          <a:blip r:embed="rId2">
            <a:alphaModFix/>
          </a:blip>
          <a:srcRect/>
          <a:stretch/>
        </p:blipFill>
        <p:spPr>
          <a:xfrm>
            <a:off x="565879" y="227961"/>
            <a:ext cx="5187808" cy="6357082"/>
          </a:xfrm>
          <a:prstGeom prst="rect">
            <a:avLst/>
          </a:prstGeom>
          <a:noFill/>
          <a:ln>
            <a:noFill/>
          </a:ln>
        </p:spPr>
      </p:pic>
      <p:sp>
        <p:nvSpPr>
          <p:cNvPr id="32" name="Google Shape;32;p79"/>
          <p:cNvSpPr/>
          <p:nvPr/>
        </p:nvSpPr>
        <p:spPr>
          <a:xfrm>
            <a:off x="6277844" y="227961"/>
            <a:ext cx="5187808" cy="6330461"/>
          </a:xfrm>
          <a:prstGeom prst="roundRect">
            <a:avLst>
              <a:gd name="adj" fmla="val 16667"/>
            </a:avLst>
          </a:prstGeom>
          <a:noFill/>
          <a:ln w="117475"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3" name="Google Shape;33;p79"/>
          <p:cNvSpPr txBox="1">
            <a:spLocks noGrp="1"/>
          </p:cNvSpPr>
          <p:nvPr>
            <p:ph type="body" idx="1"/>
          </p:nvPr>
        </p:nvSpPr>
        <p:spPr>
          <a:xfrm>
            <a:off x="6618288" y="711200"/>
            <a:ext cx="4484687" cy="54276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393319" algn="l" rtl="0">
              <a:lnSpc>
                <a:spcPct val="90000"/>
              </a:lnSpc>
              <a:spcBef>
                <a:spcPts val="500"/>
              </a:spcBef>
              <a:spcAft>
                <a:spcPts val="0"/>
              </a:spcAft>
              <a:buClr>
                <a:schemeClr val="dk1"/>
              </a:buClr>
              <a:buSzPts val="2594"/>
              <a:buFont typeface="Arial"/>
              <a:buChar char="•"/>
              <a:defRPr sz="2594"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648811320"/>
      </p:ext>
    </p:extLst>
  </p:cSld>
  <p:clrMapOvr>
    <a:masterClrMapping/>
  </p:clrMapOvr>
  <p:transition spd="med">
    <p:push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Aanwijzing">
  <p:cSld name="Aanwijzing">
    <p:bg>
      <p:bgPr>
        <a:solidFill>
          <a:srgbClr val="FFD966"/>
        </a:solidFill>
        <a:effectLst/>
      </p:bgPr>
    </p:bg>
    <p:spTree>
      <p:nvGrpSpPr>
        <p:cNvPr id="1" name="Shape 34"/>
        <p:cNvGrpSpPr/>
        <p:nvPr/>
      </p:nvGrpSpPr>
      <p:grpSpPr>
        <a:xfrm>
          <a:off x="0" y="0"/>
          <a:ext cx="0" cy="0"/>
          <a:chOff x="0" y="0"/>
          <a:chExt cx="0" cy="0"/>
        </a:xfrm>
      </p:grpSpPr>
      <p:sp>
        <p:nvSpPr>
          <p:cNvPr id="35" name="Google Shape;35;p80"/>
          <p:cNvSpPr txBox="1">
            <a:spLocks noGrp="1"/>
          </p:cNvSpPr>
          <p:nvPr>
            <p:ph type="body" idx="1"/>
          </p:nvPr>
        </p:nvSpPr>
        <p:spPr>
          <a:xfrm>
            <a:off x="217488" y="231775"/>
            <a:ext cx="11712575" cy="63436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716225301"/>
      </p:ext>
    </p:extLst>
  </p:cSld>
  <p:clrMapOvr>
    <a:masterClrMapping/>
  </p:clrMapOvr>
  <p:transition spd="med">
    <p:push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el">
  <p:cSld name="1_Titel">
    <p:spTree>
      <p:nvGrpSpPr>
        <p:cNvPr id="1" name="Shape 36"/>
        <p:cNvGrpSpPr/>
        <p:nvPr/>
      </p:nvGrpSpPr>
      <p:grpSpPr>
        <a:xfrm>
          <a:off x="0" y="0"/>
          <a:ext cx="0" cy="0"/>
          <a:chOff x="0" y="0"/>
          <a:chExt cx="0" cy="0"/>
        </a:xfrm>
      </p:grpSpPr>
      <p:pic>
        <p:nvPicPr>
          <p:cNvPr id="37" name="Google Shape;37;p81" descr="https://lh5.googleusercontent.com/75ENrxK1-JOjtd4imQ1-pdUPUEPmS4RzybsHMeZnZ8fQE9Qt12q3V157cMcCA_zriqyZydyt96GNRvCEthNTodNt_4vYf6GtZfdfeshkDx17X5w9tc9AVWZ9gS3OlP8RCuxMQ0L2_eU"/>
          <p:cNvPicPr preferRelativeResize="0"/>
          <p:nvPr/>
        </p:nvPicPr>
        <p:blipFill rotWithShape="1">
          <a:blip r:embed="rId2">
            <a:alphaModFix/>
          </a:blip>
          <a:srcRect/>
          <a:stretch/>
        </p:blipFill>
        <p:spPr>
          <a:xfrm>
            <a:off x="565879" y="227961"/>
            <a:ext cx="5187808" cy="6357082"/>
          </a:xfrm>
          <a:prstGeom prst="rect">
            <a:avLst/>
          </a:prstGeom>
          <a:noFill/>
          <a:ln>
            <a:noFill/>
          </a:ln>
        </p:spPr>
      </p:pic>
      <p:sp>
        <p:nvSpPr>
          <p:cNvPr id="38" name="Google Shape;38;p81"/>
          <p:cNvSpPr/>
          <p:nvPr/>
        </p:nvSpPr>
        <p:spPr>
          <a:xfrm>
            <a:off x="6277844" y="227961"/>
            <a:ext cx="5187808" cy="6330461"/>
          </a:xfrm>
          <a:prstGeom prst="roundRect">
            <a:avLst>
              <a:gd name="adj" fmla="val 16667"/>
            </a:avLst>
          </a:prstGeom>
          <a:noFill/>
          <a:ln w="117475"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9;p81"/>
          <p:cNvSpPr txBox="1">
            <a:spLocks noGrp="1"/>
          </p:cNvSpPr>
          <p:nvPr>
            <p:ph type="body" idx="1"/>
          </p:nvPr>
        </p:nvSpPr>
        <p:spPr>
          <a:xfrm>
            <a:off x="6618288" y="711200"/>
            <a:ext cx="4484687" cy="54276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393319" algn="l" rtl="0">
              <a:lnSpc>
                <a:spcPct val="90000"/>
              </a:lnSpc>
              <a:spcBef>
                <a:spcPts val="500"/>
              </a:spcBef>
              <a:spcAft>
                <a:spcPts val="0"/>
              </a:spcAft>
              <a:buClr>
                <a:schemeClr val="dk1"/>
              </a:buClr>
              <a:buSzPts val="2594"/>
              <a:buFont typeface="Arial"/>
              <a:buChar char="•"/>
              <a:defRPr sz="2594"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763958017"/>
      </p:ext>
    </p:extLst>
  </p:cSld>
  <p:clrMapOvr>
    <a:masterClrMapping/>
  </p:clrMapOvr>
  <p:transition spd="med">
    <p:push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Afsluiting">
  <p:cSld name="Afsluiting">
    <p:spTree>
      <p:nvGrpSpPr>
        <p:cNvPr id="1" name="Shape 40"/>
        <p:cNvGrpSpPr/>
        <p:nvPr/>
      </p:nvGrpSpPr>
      <p:grpSpPr>
        <a:xfrm>
          <a:off x="0" y="0"/>
          <a:ext cx="0" cy="0"/>
          <a:chOff x="0" y="0"/>
          <a:chExt cx="0" cy="0"/>
        </a:xfrm>
      </p:grpSpPr>
      <p:pic>
        <p:nvPicPr>
          <p:cNvPr id="41" name="Google Shape;41;p82" descr="https://lh5.googleusercontent.com/75ENrxK1-JOjtd4imQ1-pdUPUEPmS4RzybsHMeZnZ8fQE9Qt12q3V157cMcCA_zriqyZydyt96GNRvCEthNTodNt_4vYf6GtZfdfeshkDx17X5w9tc9AVWZ9gS3OlP8RCuxMQ0L2_eU"/>
          <p:cNvPicPr preferRelativeResize="0"/>
          <p:nvPr/>
        </p:nvPicPr>
        <p:blipFill rotWithShape="1">
          <a:blip r:embed="rId2">
            <a:alphaModFix/>
          </a:blip>
          <a:srcRect/>
          <a:stretch/>
        </p:blipFill>
        <p:spPr>
          <a:xfrm>
            <a:off x="565879" y="227961"/>
            <a:ext cx="5187808" cy="6357082"/>
          </a:xfrm>
          <a:prstGeom prst="rect">
            <a:avLst/>
          </a:prstGeom>
          <a:noFill/>
          <a:ln>
            <a:noFill/>
          </a:ln>
        </p:spPr>
      </p:pic>
      <p:sp>
        <p:nvSpPr>
          <p:cNvPr id="42" name="Google Shape;42;p82"/>
          <p:cNvSpPr/>
          <p:nvPr/>
        </p:nvSpPr>
        <p:spPr>
          <a:xfrm>
            <a:off x="6277844" y="227961"/>
            <a:ext cx="5187808" cy="6330461"/>
          </a:xfrm>
          <a:prstGeom prst="roundRect">
            <a:avLst>
              <a:gd name="adj" fmla="val 16667"/>
            </a:avLst>
          </a:prstGeom>
          <a:noFill/>
          <a:ln w="117475"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43;p82"/>
          <p:cNvSpPr txBox="1"/>
          <p:nvPr/>
        </p:nvSpPr>
        <p:spPr>
          <a:xfrm>
            <a:off x="6277844" y="1012666"/>
            <a:ext cx="5187808" cy="50167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3200" b="1">
                <a:solidFill>
                  <a:schemeClr val="dk1"/>
                </a:solidFill>
                <a:latin typeface="Arial"/>
                <a:ea typeface="Arial"/>
                <a:cs typeface="Arial"/>
                <a:sym typeface="Arial"/>
              </a:rPr>
              <a:t>Fijne zondag</a:t>
            </a:r>
            <a:endParaRPr/>
          </a:p>
          <a:p>
            <a:pPr marL="0" marR="0" lvl="0" indent="0" algn="ctr" rtl="0">
              <a:spcBef>
                <a:spcPts val="0"/>
              </a:spcBef>
              <a:spcAft>
                <a:spcPts val="0"/>
              </a:spcAft>
              <a:buNone/>
            </a:pPr>
            <a:endParaRPr sz="3200" b="1">
              <a:solidFill>
                <a:schemeClr val="dk1"/>
              </a:solidFill>
              <a:latin typeface="Arial"/>
              <a:ea typeface="Arial"/>
              <a:cs typeface="Arial"/>
              <a:sym typeface="Arial"/>
            </a:endParaRPr>
          </a:p>
          <a:p>
            <a:pPr marL="0" marR="0" lvl="0" indent="0" algn="ctr" rtl="0">
              <a:spcBef>
                <a:spcPts val="0"/>
              </a:spcBef>
              <a:spcAft>
                <a:spcPts val="0"/>
              </a:spcAft>
              <a:buNone/>
            </a:pPr>
            <a:endParaRPr sz="3200" b="1">
              <a:solidFill>
                <a:schemeClr val="dk1"/>
              </a:solidFill>
              <a:latin typeface="Arial"/>
              <a:ea typeface="Arial"/>
              <a:cs typeface="Arial"/>
              <a:sym typeface="Arial"/>
            </a:endParaRPr>
          </a:p>
          <a:p>
            <a:pPr marL="0" marR="0" lvl="0" indent="0" algn="ctr" rtl="0">
              <a:spcBef>
                <a:spcPts val="0"/>
              </a:spcBef>
              <a:spcAft>
                <a:spcPts val="0"/>
              </a:spcAft>
              <a:buNone/>
            </a:pPr>
            <a:endParaRPr sz="3200" b="1">
              <a:solidFill>
                <a:schemeClr val="dk1"/>
              </a:solidFill>
              <a:latin typeface="Arial"/>
              <a:ea typeface="Arial"/>
              <a:cs typeface="Arial"/>
              <a:sym typeface="Arial"/>
            </a:endParaRPr>
          </a:p>
          <a:p>
            <a:pPr marL="0" marR="0" lvl="0" indent="0" algn="ctr" rtl="0">
              <a:spcBef>
                <a:spcPts val="0"/>
              </a:spcBef>
              <a:spcAft>
                <a:spcPts val="0"/>
              </a:spcAft>
              <a:buNone/>
            </a:pPr>
            <a:endParaRPr sz="3200" b="1">
              <a:solidFill>
                <a:schemeClr val="dk1"/>
              </a:solidFill>
              <a:latin typeface="Arial"/>
              <a:ea typeface="Arial"/>
              <a:cs typeface="Arial"/>
              <a:sym typeface="Arial"/>
            </a:endParaRPr>
          </a:p>
          <a:p>
            <a:pPr marL="0" marR="0" lvl="0" indent="0" algn="ctr" rtl="0">
              <a:spcBef>
                <a:spcPts val="0"/>
              </a:spcBef>
              <a:spcAft>
                <a:spcPts val="0"/>
              </a:spcAft>
              <a:buNone/>
            </a:pPr>
            <a:endParaRPr sz="3200" b="1">
              <a:solidFill>
                <a:schemeClr val="dk1"/>
              </a:solidFill>
              <a:latin typeface="Arial"/>
              <a:ea typeface="Arial"/>
              <a:cs typeface="Arial"/>
              <a:sym typeface="Arial"/>
            </a:endParaRPr>
          </a:p>
          <a:p>
            <a:pPr marL="0" marR="0" lvl="0" indent="0" algn="ctr" rtl="0">
              <a:spcBef>
                <a:spcPts val="0"/>
              </a:spcBef>
              <a:spcAft>
                <a:spcPts val="0"/>
              </a:spcAft>
              <a:buNone/>
            </a:pPr>
            <a:endParaRPr sz="3200" b="1">
              <a:solidFill>
                <a:schemeClr val="dk1"/>
              </a:solidFill>
              <a:latin typeface="Arial"/>
              <a:ea typeface="Arial"/>
              <a:cs typeface="Arial"/>
              <a:sym typeface="Arial"/>
            </a:endParaRPr>
          </a:p>
          <a:p>
            <a:pPr marL="0" marR="0" lvl="0" indent="0" algn="ctr" rtl="0">
              <a:spcBef>
                <a:spcPts val="0"/>
              </a:spcBef>
              <a:spcAft>
                <a:spcPts val="0"/>
              </a:spcAft>
              <a:buNone/>
            </a:pPr>
            <a:endParaRPr sz="3200" b="1">
              <a:solidFill>
                <a:schemeClr val="dk1"/>
              </a:solidFill>
              <a:latin typeface="Arial"/>
              <a:ea typeface="Arial"/>
              <a:cs typeface="Arial"/>
              <a:sym typeface="Arial"/>
            </a:endParaRPr>
          </a:p>
          <a:p>
            <a:pPr marL="0" marR="0" lvl="0" indent="0" algn="ctr" rtl="0">
              <a:spcBef>
                <a:spcPts val="0"/>
              </a:spcBef>
              <a:spcAft>
                <a:spcPts val="0"/>
              </a:spcAft>
              <a:buNone/>
            </a:pPr>
            <a:r>
              <a:rPr lang="nl-NL" sz="3200" b="1">
                <a:solidFill>
                  <a:schemeClr val="dk1"/>
                </a:solidFill>
                <a:latin typeface="Arial"/>
                <a:ea typeface="Arial"/>
                <a:cs typeface="Arial"/>
                <a:sym typeface="Arial"/>
              </a:rPr>
              <a:t>Drinkt u nog een kopje koffie mee?</a:t>
            </a:r>
            <a:endParaRPr sz="3200" b="1">
              <a:solidFill>
                <a:schemeClr val="dk1"/>
              </a:solidFill>
              <a:latin typeface="Arial"/>
              <a:ea typeface="Arial"/>
              <a:cs typeface="Arial"/>
              <a:sym typeface="Arial"/>
            </a:endParaRPr>
          </a:p>
        </p:txBody>
      </p:sp>
      <p:pic>
        <p:nvPicPr>
          <p:cNvPr id="44" name="Google Shape;44;p82"/>
          <p:cNvPicPr preferRelativeResize="0"/>
          <p:nvPr/>
        </p:nvPicPr>
        <p:blipFill rotWithShape="1">
          <a:blip r:embed="rId3">
            <a:alphaModFix/>
          </a:blip>
          <a:srcRect/>
          <a:stretch/>
        </p:blipFill>
        <p:spPr>
          <a:xfrm>
            <a:off x="7594091" y="2285307"/>
            <a:ext cx="2555313" cy="2215767"/>
          </a:xfrm>
          <a:prstGeom prst="rect">
            <a:avLst/>
          </a:prstGeom>
          <a:noFill/>
          <a:ln>
            <a:noFill/>
          </a:ln>
        </p:spPr>
      </p:pic>
    </p:spTree>
    <p:extLst>
      <p:ext uri="{BB962C8B-B14F-4D97-AF65-F5344CB8AC3E}">
        <p14:creationId xmlns:p14="http://schemas.microsoft.com/office/powerpoint/2010/main" val="3941510383"/>
      </p:ext>
    </p:extLst>
  </p:cSld>
  <p:clrMapOvr>
    <a:masterClrMapping/>
  </p:clrMapOvr>
  <p:transition spd="med">
    <p:push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ze vader">
  <p:cSld name="Onze vader">
    <p:spTree>
      <p:nvGrpSpPr>
        <p:cNvPr id="1" name="Shape 45"/>
        <p:cNvGrpSpPr/>
        <p:nvPr/>
      </p:nvGrpSpPr>
      <p:grpSpPr>
        <a:xfrm>
          <a:off x="0" y="0"/>
          <a:ext cx="0" cy="0"/>
          <a:chOff x="0" y="0"/>
          <a:chExt cx="0" cy="0"/>
        </a:xfrm>
      </p:grpSpPr>
      <p:sp>
        <p:nvSpPr>
          <p:cNvPr id="46" name="Google Shape;46;p83"/>
          <p:cNvSpPr txBox="1"/>
          <p:nvPr/>
        </p:nvSpPr>
        <p:spPr>
          <a:xfrm>
            <a:off x="1017270" y="457200"/>
            <a:ext cx="10492740" cy="61247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2800">
                <a:solidFill>
                  <a:schemeClr val="dk1"/>
                </a:solidFill>
                <a:latin typeface="Calibri"/>
                <a:ea typeface="Calibri"/>
                <a:cs typeface="Calibri"/>
                <a:sym typeface="Calibri"/>
              </a:rPr>
              <a:t>Onze Vader die in de hemelen zijt,</a:t>
            </a:r>
            <a:endParaRPr/>
          </a:p>
          <a:p>
            <a:pPr marL="0" marR="0" lvl="0" indent="0" algn="l" rtl="0">
              <a:spcBef>
                <a:spcPts val="0"/>
              </a:spcBef>
              <a:spcAft>
                <a:spcPts val="0"/>
              </a:spcAft>
              <a:buNone/>
            </a:pPr>
            <a:r>
              <a:rPr lang="nl-NL" sz="2800">
                <a:solidFill>
                  <a:schemeClr val="dk1"/>
                </a:solidFill>
                <a:latin typeface="Calibri"/>
                <a:ea typeface="Calibri"/>
                <a:cs typeface="Calibri"/>
                <a:sym typeface="Calibri"/>
              </a:rPr>
              <a:t>uw naam worde geheiligd;</a:t>
            </a:r>
            <a:endParaRPr/>
          </a:p>
          <a:p>
            <a:pPr marL="0" marR="0" lvl="0" indent="0" algn="l" rtl="0">
              <a:spcBef>
                <a:spcPts val="0"/>
              </a:spcBef>
              <a:spcAft>
                <a:spcPts val="0"/>
              </a:spcAft>
              <a:buNone/>
            </a:pPr>
            <a:r>
              <a:rPr lang="nl-NL" sz="2800">
                <a:solidFill>
                  <a:schemeClr val="dk1"/>
                </a:solidFill>
                <a:latin typeface="Calibri"/>
                <a:ea typeface="Calibri"/>
                <a:cs typeface="Calibri"/>
                <a:sym typeface="Calibri"/>
              </a:rPr>
              <a:t>uw Koninkrijk kome;</a:t>
            </a:r>
            <a:endParaRPr/>
          </a:p>
          <a:p>
            <a:pPr marL="0" marR="0" lvl="0" indent="0" algn="l" rtl="0">
              <a:spcBef>
                <a:spcPts val="0"/>
              </a:spcBef>
              <a:spcAft>
                <a:spcPts val="0"/>
              </a:spcAft>
              <a:buNone/>
            </a:pPr>
            <a:r>
              <a:rPr lang="nl-NL" sz="2800">
                <a:solidFill>
                  <a:schemeClr val="dk1"/>
                </a:solidFill>
                <a:latin typeface="Calibri"/>
                <a:ea typeface="Calibri"/>
                <a:cs typeface="Calibri"/>
                <a:sym typeface="Calibri"/>
              </a:rPr>
              <a:t>uw wil geschiede,</a:t>
            </a:r>
            <a:endParaRPr/>
          </a:p>
          <a:p>
            <a:pPr marL="0" marR="0" lvl="0" indent="0" algn="l" rtl="0">
              <a:spcBef>
                <a:spcPts val="0"/>
              </a:spcBef>
              <a:spcAft>
                <a:spcPts val="0"/>
              </a:spcAft>
              <a:buNone/>
            </a:pPr>
            <a:r>
              <a:rPr lang="nl-NL" sz="2800">
                <a:solidFill>
                  <a:schemeClr val="dk1"/>
                </a:solidFill>
                <a:latin typeface="Calibri"/>
                <a:ea typeface="Calibri"/>
                <a:cs typeface="Calibri"/>
                <a:sym typeface="Calibri"/>
              </a:rPr>
              <a:t>gelijk in de hemel als ook op de aarde.</a:t>
            </a:r>
            <a:endParaRPr/>
          </a:p>
          <a:p>
            <a:pPr marL="0" marR="0" lvl="0" indent="0" algn="l" rtl="0">
              <a:spcBef>
                <a:spcPts val="0"/>
              </a:spcBef>
              <a:spcAft>
                <a:spcPts val="0"/>
              </a:spcAft>
              <a:buNone/>
            </a:pPr>
            <a:r>
              <a:rPr lang="nl-NL" sz="2800">
                <a:solidFill>
                  <a:schemeClr val="dk1"/>
                </a:solidFill>
                <a:latin typeface="Calibri"/>
                <a:ea typeface="Calibri"/>
                <a:cs typeface="Calibri"/>
                <a:sym typeface="Calibri"/>
              </a:rPr>
              <a:t>Geef ons heden ons dagelijks brood;</a:t>
            </a:r>
            <a:endParaRPr/>
          </a:p>
          <a:p>
            <a:pPr marL="0" marR="0" lvl="0" indent="0" algn="l" rtl="0">
              <a:spcBef>
                <a:spcPts val="0"/>
              </a:spcBef>
              <a:spcAft>
                <a:spcPts val="0"/>
              </a:spcAft>
              <a:buNone/>
            </a:pPr>
            <a:r>
              <a:rPr lang="nl-NL" sz="2800">
                <a:solidFill>
                  <a:schemeClr val="dk1"/>
                </a:solidFill>
                <a:latin typeface="Calibri"/>
                <a:ea typeface="Calibri"/>
                <a:cs typeface="Calibri"/>
                <a:sym typeface="Calibri"/>
              </a:rPr>
              <a:t>en vergeef ons onze schulden,</a:t>
            </a:r>
            <a:endParaRPr/>
          </a:p>
          <a:p>
            <a:pPr marL="0" marR="0" lvl="0" indent="0" algn="l" rtl="0">
              <a:spcBef>
                <a:spcPts val="0"/>
              </a:spcBef>
              <a:spcAft>
                <a:spcPts val="0"/>
              </a:spcAft>
              <a:buNone/>
            </a:pPr>
            <a:r>
              <a:rPr lang="nl-NL" sz="2800">
                <a:solidFill>
                  <a:schemeClr val="dk1"/>
                </a:solidFill>
                <a:latin typeface="Calibri"/>
                <a:ea typeface="Calibri"/>
                <a:cs typeface="Calibri"/>
                <a:sym typeface="Calibri"/>
              </a:rPr>
              <a:t>gelijk ook wij vergeven onze schuldenaren;</a:t>
            </a:r>
            <a:endParaRPr/>
          </a:p>
          <a:p>
            <a:pPr marL="0" marR="0" lvl="0" indent="0" algn="l" rtl="0">
              <a:spcBef>
                <a:spcPts val="0"/>
              </a:spcBef>
              <a:spcAft>
                <a:spcPts val="0"/>
              </a:spcAft>
              <a:buNone/>
            </a:pPr>
            <a:r>
              <a:rPr lang="nl-NL" sz="2800">
                <a:solidFill>
                  <a:schemeClr val="dk1"/>
                </a:solidFill>
                <a:latin typeface="Calibri"/>
                <a:ea typeface="Calibri"/>
                <a:cs typeface="Calibri"/>
                <a:sym typeface="Calibri"/>
              </a:rPr>
              <a:t>en leid ons niet in verzoeking,</a:t>
            </a:r>
            <a:endParaRPr/>
          </a:p>
          <a:p>
            <a:pPr marL="0" marR="0" lvl="0" indent="0" algn="l" rtl="0">
              <a:spcBef>
                <a:spcPts val="0"/>
              </a:spcBef>
              <a:spcAft>
                <a:spcPts val="0"/>
              </a:spcAft>
              <a:buNone/>
            </a:pPr>
            <a:r>
              <a:rPr lang="nl-NL" sz="2800">
                <a:solidFill>
                  <a:schemeClr val="dk1"/>
                </a:solidFill>
                <a:latin typeface="Calibri"/>
                <a:ea typeface="Calibri"/>
                <a:cs typeface="Calibri"/>
                <a:sym typeface="Calibri"/>
              </a:rPr>
              <a:t>maar verlos ons van den boze.</a:t>
            </a:r>
            <a:endParaRPr/>
          </a:p>
          <a:p>
            <a:pPr marL="0" marR="0" lvl="0" indent="0" algn="l" rtl="0">
              <a:spcBef>
                <a:spcPts val="0"/>
              </a:spcBef>
              <a:spcAft>
                <a:spcPts val="0"/>
              </a:spcAft>
              <a:buNone/>
            </a:pPr>
            <a:r>
              <a:rPr lang="nl-NL" sz="2800">
                <a:solidFill>
                  <a:schemeClr val="dk1"/>
                </a:solidFill>
                <a:latin typeface="Calibri"/>
                <a:ea typeface="Calibri"/>
                <a:cs typeface="Calibri"/>
                <a:sym typeface="Calibri"/>
              </a:rPr>
              <a:t>Want van U is het Koninkrijk</a:t>
            </a:r>
            <a:endParaRPr/>
          </a:p>
          <a:p>
            <a:pPr marL="0" marR="0" lvl="0" indent="0" algn="l" rtl="0">
              <a:spcBef>
                <a:spcPts val="0"/>
              </a:spcBef>
              <a:spcAft>
                <a:spcPts val="0"/>
              </a:spcAft>
              <a:buNone/>
            </a:pPr>
            <a:r>
              <a:rPr lang="nl-NL" sz="2800">
                <a:solidFill>
                  <a:schemeClr val="dk1"/>
                </a:solidFill>
                <a:latin typeface="Calibri"/>
                <a:ea typeface="Calibri"/>
                <a:cs typeface="Calibri"/>
                <a:sym typeface="Calibri"/>
              </a:rPr>
              <a:t>en de kracht en de heerlijkheid</a:t>
            </a:r>
            <a:endParaRPr/>
          </a:p>
          <a:p>
            <a:pPr marL="0" marR="0" lvl="0" indent="0" algn="l" rtl="0">
              <a:spcBef>
                <a:spcPts val="0"/>
              </a:spcBef>
              <a:spcAft>
                <a:spcPts val="0"/>
              </a:spcAft>
              <a:buNone/>
            </a:pPr>
            <a:r>
              <a:rPr lang="nl-NL" sz="2800">
                <a:solidFill>
                  <a:schemeClr val="dk1"/>
                </a:solidFill>
                <a:latin typeface="Calibri"/>
                <a:ea typeface="Calibri"/>
                <a:cs typeface="Calibri"/>
                <a:sym typeface="Calibri"/>
              </a:rPr>
              <a:t>tot in der eeuwigheid.</a:t>
            </a:r>
            <a:endParaRPr/>
          </a:p>
          <a:p>
            <a:pPr marL="0" marR="0" lvl="0" indent="0" algn="l" rtl="0">
              <a:spcBef>
                <a:spcPts val="0"/>
              </a:spcBef>
              <a:spcAft>
                <a:spcPts val="0"/>
              </a:spcAft>
              <a:buNone/>
            </a:pPr>
            <a:r>
              <a:rPr lang="nl-NL" sz="2800">
                <a:solidFill>
                  <a:schemeClr val="dk1"/>
                </a:solidFill>
                <a:latin typeface="Calibri"/>
                <a:ea typeface="Calibri"/>
                <a:cs typeface="Calibri"/>
                <a:sym typeface="Calibri"/>
              </a:rPr>
              <a:t>Amen.</a:t>
            </a:r>
            <a:endParaRPr/>
          </a:p>
        </p:txBody>
      </p:sp>
    </p:spTree>
    <p:extLst>
      <p:ext uri="{BB962C8B-B14F-4D97-AF65-F5344CB8AC3E}">
        <p14:creationId xmlns:p14="http://schemas.microsoft.com/office/powerpoint/2010/main" val="175940560"/>
      </p:ext>
    </p:extLst>
  </p:cSld>
  <p:clrMapOvr>
    <a:masterClrMapping/>
  </p:clrMapOvr>
  <p:transition spd="med">
    <p:push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Lied met de kinderen">
  <p:cSld name="Lied met de kinderen">
    <p:bg>
      <p:bgPr>
        <a:solidFill>
          <a:schemeClr val="lt1"/>
        </a:solidFill>
        <a:effectLst/>
      </p:bgPr>
    </p:bg>
    <p:spTree>
      <p:nvGrpSpPr>
        <p:cNvPr id="1" name="Shape 47"/>
        <p:cNvGrpSpPr/>
        <p:nvPr/>
      </p:nvGrpSpPr>
      <p:grpSpPr>
        <a:xfrm>
          <a:off x="0" y="0"/>
          <a:ext cx="0" cy="0"/>
          <a:chOff x="0" y="0"/>
          <a:chExt cx="0" cy="0"/>
        </a:xfrm>
      </p:grpSpPr>
      <p:pic>
        <p:nvPicPr>
          <p:cNvPr id="48" name="Google Shape;48;p84"/>
          <p:cNvPicPr preferRelativeResize="0"/>
          <p:nvPr/>
        </p:nvPicPr>
        <p:blipFill rotWithShape="1">
          <a:blip r:embed="rId2">
            <a:alphaModFix/>
          </a:blip>
          <a:srcRect/>
          <a:stretch/>
        </p:blipFill>
        <p:spPr>
          <a:xfrm>
            <a:off x="-4693" y="1009403"/>
            <a:ext cx="12196693" cy="4837333"/>
          </a:xfrm>
          <a:prstGeom prst="rect">
            <a:avLst/>
          </a:prstGeom>
          <a:noFill/>
          <a:ln>
            <a:noFill/>
          </a:ln>
        </p:spPr>
      </p:pic>
      <p:sp>
        <p:nvSpPr>
          <p:cNvPr id="49" name="Google Shape;49;p84"/>
          <p:cNvSpPr txBox="1"/>
          <p:nvPr/>
        </p:nvSpPr>
        <p:spPr>
          <a:xfrm>
            <a:off x="0" y="275422"/>
            <a:ext cx="861519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2800" b="1">
                <a:solidFill>
                  <a:schemeClr val="dk1"/>
                </a:solidFill>
                <a:latin typeface="Calibri"/>
                <a:ea typeface="Calibri"/>
                <a:cs typeface="Calibri"/>
                <a:sym typeface="Calibri"/>
              </a:rPr>
              <a:t>Lied met de kinderen</a:t>
            </a:r>
            <a:endParaRPr/>
          </a:p>
        </p:txBody>
      </p:sp>
    </p:spTree>
    <p:extLst>
      <p:ext uri="{BB962C8B-B14F-4D97-AF65-F5344CB8AC3E}">
        <p14:creationId xmlns:p14="http://schemas.microsoft.com/office/powerpoint/2010/main" val="1873473121"/>
      </p:ext>
    </p:extLst>
  </p:cSld>
  <p:clrMapOvr>
    <a:masterClrMapping/>
  </p:clrMapOvr>
  <p:transition spd="med">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zing">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17488" y="231775"/>
            <a:ext cx="11712575" cy="6343650"/>
          </a:xfrm>
          <a:prstGeom prst="rect">
            <a:avLst/>
          </a:prstGeom>
        </p:spPr>
        <p:txBody>
          <a:bodyPr/>
          <a:lstStyle>
            <a:lvl1pPr marL="0" indent="0">
              <a:lnSpc>
                <a:spcPct val="100000"/>
              </a:lnSpc>
              <a:spcBef>
                <a:spcPts val="0"/>
              </a:spcBef>
              <a:buFontTx/>
              <a:buNone/>
              <a:defRPr/>
            </a:lvl1pPr>
          </a:lstStyle>
          <a:p>
            <a:pPr lvl="0"/>
            <a:r>
              <a:rPr lang="nl-NL" dirty="0"/>
              <a:t>Klikken om de tekststijl van het model te bewerken</a:t>
            </a:r>
          </a:p>
        </p:txBody>
      </p:sp>
    </p:spTree>
    <p:extLst>
      <p:ext uri="{BB962C8B-B14F-4D97-AF65-F5344CB8AC3E}">
        <p14:creationId xmlns:p14="http://schemas.microsoft.com/office/powerpoint/2010/main" val="3320337605"/>
      </p:ext>
    </p:extLst>
  </p:cSld>
  <p:clrMapOvr>
    <a:masterClrMapping/>
  </p:clrMapOvr>
  <p:transition spd="med">
    <p:pull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Lied met Asielzoekers">
  <p:cSld name="Lied met Asielzoekers">
    <p:spTree>
      <p:nvGrpSpPr>
        <p:cNvPr id="1" name="Shape 50"/>
        <p:cNvGrpSpPr/>
        <p:nvPr/>
      </p:nvGrpSpPr>
      <p:grpSpPr>
        <a:xfrm>
          <a:off x="0" y="0"/>
          <a:ext cx="0" cy="0"/>
          <a:chOff x="0" y="0"/>
          <a:chExt cx="0" cy="0"/>
        </a:xfrm>
      </p:grpSpPr>
      <p:pic>
        <p:nvPicPr>
          <p:cNvPr id="51" name="Google Shape;51;p85"/>
          <p:cNvPicPr preferRelativeResize="0"/>
          <p:nvPr/>
        </p:nvPicPr>
        <p:blipFill rotWithShape="1">
          <a:blip r:embed="rId2">
            <a:alphaModFix/>
          </a:blip>
          <a:srcRect/>
          <a:stretch/>
        </p:blipFill>
        <p:spPr>
          <a:xfrm>
            <a:off x="1524000" y="0"/>
            <a:ext cx="9144000" cy="6858000"/>
          </a:xfrm>
          <a:prstGeom prst="rect">
            <a:avLst/>
          </a:prstGeom>
          <a:noFill/>
          <a:ln>
            <a:noFill/>
          </a:ln>
        </p:spPr>
      </p:pic>
      <p:sp>
        <p:nvSpPr>
          <p:cNvPr id="52" name="Google Shape;52;p85"/>
          <p:cNvSpPr/>
          <p:nvPr/>
        </p:nvSpPr>
        <p:spPr>
          <a:xfrm>
            <a:off x="4476742" y="3244334"/>
            <a:ext cx="323851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Perzisch lied met de asielzoekers</a:t>
            </a:r>
            <a:endParaRPr/>
          </a:p>
        </p:txBody>
      </p:sp>
    </p:spTree>
    <p:extLst>
      <p:ext uri="{BB962C8B-B14F-4D97-AF65-F5344CB8AC3E}">
        <p14:creationId xmlns:p14="http://schemas.microsoft.com/office/powerpoint/2010/main" val="742407284"/>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1"/>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eldia" type="title">
  <p:cSld name="Titeldia">
    <p:spTree>
      <p:nvGrpSpPr>
        <p:cNvPr id="1" name="Shape 53"/>
        <p:cNvGrpSpPr/>
        <p:nvPr/>
      </p:nvGrpSpPr>
      <p:grpSpPr>
        <a:xfrm>
          <a:off x="0" y="0"/>
          <a:ext cx="0" cy="0"/>
          <a:chOff x="0" y="0"/>
          <a:chExt cx="0" cy="0"/>
        </a:xfrm>
      </p:grpSpPr>
      <p:sp>
        <p:nvSpPr>
          <p:cNvPr id="54" name="Google Shape;54;p8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8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56" name="Google Shape;56;p8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86"/>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1594030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ied">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239557" y="0"/>
            <a:ext cx="11950911" cy="6858000"/>
          </a:xfrm>
          <a:prstGeom prst="rect">
            <a:avLst/>
          </a:prstGeom>
        </p:spPr>
        <p:txBody>
          <a:bodyPr/>
          <a:lstStyle/>
          <a:p>
            <a:r>
              <a:rPr lang="nl-NL"/>
              <a:t>Klik op het pictogram als u een afbeelding wilt toevoegen</a:t>
            </a:r>
            <a:endParaRPr lang="en-GB"/>
          </a:p>
        </p:txBody>
      </p:sp>
    </p:spTree>
    <p:extLst>
      <p:ext uri="{BB962C8B-B14F-4D97-AF65-F5344CB8AC3E}">
        <p14:creationId xmlns:p14="http://schemas.microsoft.com/office/powerpoint/2010/main" val="642681803"/>
      </p:ext>
    </p:extLst>
  </p:cSld>
  <p:clrMapOvr>
    <a:masterClrMapping/>
  </p:clrMapOvr>
  <p:transition spd="med">
    <p:pull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ied 5 regels">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3284" y="-738130"/>
            <a:ext cx="10496260" cy="7596130"/>
          </a:xfrm>
          <a:prstGeom prst="rect">
            <a:avLst/>
          </a:prstGeom>
        </p:spPr>
        <p:txBody>
          <a:bodyPr/>
          <a:lstStyle/>
          <a:p>
            <a:r>
              <a:rPr lang="nl-NL"/>
              <a:t>Klik op het pictogram als u een afbeelding wilt toevoegen</a:t>
            </a:r>
            <a:endParaRPr lang="en-GB"/>
          </a:p>
        </p:txBody>
      </p:sp>
    </p:spTree>
    <p:extLst>
      <p:ext uri="{BB962C8B-B14F-4D97-AF65-F5344CB8AC3E}">
        <p14:creationId xmlns:p14="http://schemas.microsoft.com/office/powerpoint/2010/main" val="1907080283"/>
      </p:ext>
    </p:extLst>
  </p:cSld>
  <p:clrMapOvr>
    <a:masterClrMapping/>
  </p:clrMapOvr>
  <p:transition spd="med">
    <p:pull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ezing">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17488" y="231775"/>
            <a:ext cx="11712575" cy="6343650"/>
          </a:xfrm>
          <a:prstGeom prst="rect">
            <a:avLst/>
          </a:prstGeom>
        </p:spPr>
        <p:txBody>
          <a:bodyPr/>
          <a:lstStyle>
            <a:lvl1pPr marL="0" indent="0">
              <a:buFontTx/>
              <a:buNone/>
              <a:defRPr/>
            </a:lvl1pPr>
          </a:lstStyle>
          <a:p>
            <a:pPr lvl="0"/>
            <a:r>
              <a:rPr lang="nl-NL"/>
              <a:t>Klikken om de tekststijl van het model te bewerken</a:t>
            </a:r>
          </a:p>
        </p:txBody>
      </p:sp>
    </p:spTree>
    <p:extLst>
      <p:ext uri="{BB962C8B-B14F-4D97-AF65-F5344CB8AC3E}">
        <p14:creationId xmlns:p14="http://schemas.microsoft.com/office/powerpoint/2010/main" val="1992253853"/>
      </p:ext>
    </p:extLst>
  </p:cSld>
  <p:clrMapOvr>
    <a:masterClrMapping/>
  </p:clrMapOvr>
  <p:transition spd="med">
    <p:pull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eeg">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8929118"/>
      </p:ext>
    </p:extLst>
  </p:cSld>
  <p:clrMapOvr>
    <a:masterClrMapping/>
  </p:clrMapOvr>
  <p:transition spd="med">
    <p:pull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pic>
        <p:nvPicPr>
          <p:cNvPr id="8" name="Picture 2" descr="https://lh5.googleusercontent.com/75ENrxK1-JOjtd4imQ1-pdUPUEPmS4RzybsHMeZnZ8fQE9Qt12q3V157cMcCA_zriqyZydyt96GNRvCEthNTodNt_4vYf6GtZfdfeshkDx17X5w9tc9AVWZ9gS3OlP8RCuxMQ0L2_eU"/>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879" y="227961"/>
            <a:ext cx="5187808" cy="6357082"/>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userDrawn="1"/>
        </p:nvSpPr>
        <p:spPr>
          <a:xfrm>
            <a:off x="6277844" y="227961"/>
            <a:ext cx="5187808" cy="6330461"/>
          </a:xfrm>
          <a:prstGeom prst="roundRect">
            <a:avLst/>
          </a:prstGeom>
          <a:noFill/>
          <a:ln w="1174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0"/>
          </p:nvPr>
        </p:nvSpPr>
        <p:spPr>
          <a:xfrm>
            <a:off x="6618288" y="711200"/>
            <a:ext cx="4484687" cy="5427663"/>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2000"/>
            </a:lvl1pPr>
            <a:lvl2pPr>
              <a:defRPr sz="2594"/>
            </a:lvl2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3000" b="0" i="0" u="none" strike="noStrike" cap="none" normalizeH="0" baseline="0">
                <a:ln>
                  <a:noFill/>
                </a:ln>
                <a:solidFill>
                  <a:srgbClr val="000000"/>
                </a:solidFill>
                <a:effectLst/>
                <a:latin typeface="Arial" panose="020B0604020202020204" pitchFamily="34" charset="0"/>
                <a:cs typeface="Arial" panose="020B0604020202020204" pitchFamily="34" charset="0"/>
              </a:rPr>
              <a:t>Klikken om de tekststijl van het model te bewerken</a:t>
            </a:r>
          </a:p>
          <a:p>
            <a:pPr marL="0" marR="0" lvl="1" indent="0" algn="l" defTabSz="914400" rtl="0" eaLnBrk="0" fontAlgn="base" latinLnBrk="0" hangingPunct="0">
              <a:lnSpc>
                <a:spcPct val="100000"/>
              </a:lnSpc>
              <a:spcBef>
                <a:spcPct val="0"/>
              </a:spcBef>
              <a:spcAft>
                <a:spcPct val="0"/>
              </a:spcAft>
              <a:buClrTx/>
              <a:buSzTx/>
              <a:buFontTx/>
              <a:buNone/>
              <a:tabLst/>
            </a:pPr>
            <a:r>
              <a:rPr kumimoji="0" lang="nl-NL" altLang="en-US" sz="3000" b="0" i="0" u="none" strike="noStrike" cap="none" normalizeH="0" baseline="0">
                <a:ln>
                  <a:noFill/>
                </a:ln>
                <a:solidFill>
                  <a:srgbClr val="000000"/>
                </a:solidFill>
                <a:effectLst/>
                <a:latin typeface="Arial" panose="020B0604020202020204" pitchFamily="34" charset="0"/>
                <a:cs typeface="Arial" panose="020B0604020202020204" pitchFamily="34" charset="0"/>
              </a:rPr>
              <a:t>Tweede niveau</a:t>
            </a:r>
          </a:p>
          <a:p>
            <a:pPr marL="0" marR="0" lvl="2" indent="0" algn="l" defTabSz="914400" rtl="0" eaLnBrk="0" fontAlgn="base" latinLnBrk="0" hangingPunct="0">
              <a:lnSpc>
                <a:spcPct val="100000"/>
              </a:lnSpc>
              <a:spcBef>
                <a:spcPct val="0"/>
              </a:spcBef>
              <a:spcAft>
                <a:spcPct val="0"/>
              </a:spcAft>
              <a:buClrTx/>
              <a:buSzTx/>
              <a:buFontTx/>
              <a:buNone/>
              <a:tabLst/>
            </a:pPr>
            <a:r>
              <a:rPr kumimoji="0" lang="nl-NL" altLang="en-US" sz="3000" b="0" i="0" u="none" strike="noStrike" cap="none" normalizeH="0" baseline="0">
                <a:ln>
                  <a:noFill/>
                </a:ln>
                <a:solidFill>
                  <a:srgbClr val="000000"/>
                </a:solidFill>
                <a:effectLst/>
                <a:latin typeface="Arial" panose="020B0604020202020204" pitchFamily="34" charset="0"/>
                <a:cs typeface="Arial" panose="020B0604020202020204" pitchFamily="34" charset="0"/>
              </a:rPr>
              <a:t>Derde niveau</a:t>
            </a:r>
          </a:p>
          <a:p>
            <a:pPr marL="0" marR="0" lvl="3" indent="0" algn="l" defTabSz="914400" rtl="0" eaLnBrk="0" fontAlgn="base" latinLnBrk="0" hangingPunct="0">
              <a:lnSpc>
                <a:spcPct val="100000"/>
              </a:lnSpc>
              <a:spcBef>
                <a:spcPct val="0"/>
              </a:spcBef>
              <a:spcAft>
                <a:spcPct val="0"/>
              </a:spcAft>
              <a:buClrTx/>
              <a:buSzTx/>
              <a:buFontTx/>
              <a:buNone/>
              <a:tabLst/>
            </a:pPr>
            <a:r>
              <a:rPr kumimoji="0" lang="nl-NL" altLang="en-US" sz="3000" b="0" i="0" u="none" strike="noStrike" cap="none" normalizeH="0" baseline="0">
                <a:ln>
                  <a:noFill/>
                </a:ln>
                <a:solidFill>
                  <a:srgbClr val="000000"/>
                </a:solidFill>
                <a:effectLst/>
                <a:latin typeface="Arial" panose="020B0604020202020204" pitchFamily="34" charset="0"/>
                <a:cs typeface="Arial" panose="020B0604020202020204" pitchFamily="34" charset="0"/>
              </a:rPr>
              <a:t>Vierde niveau</a:t>
            </a:r>
          </a:p>
          <a:p>
            <a:pPr marL="0" marR="0" lvl="4" indent="0" algn="l" defTabSz="914400" rtl="0" eaLnBrk="0" fontAlgn="base" latinLnBrk="0" hangingPunct="0">
              <a:lnSpc>
                <a:spcPct val="100000"/>
              </a:lnSpc>
              <a:spcBef>
                <a:spcPct val="0"/>
              </a:spcBef>
              <a:spcAft>
                <a:spcPct val="0"/>
              </a:spcAft>
              <a:buClrTx/>
              <a:buSzTx/>
              <a:buFontTx/>
              <a:buNone/>
              <a:tabLst/>
            </a:pPr>
            <a:r>
              <a:rPr kumimoji="0" lang="nl-NL" altLang="en-US" sz="3000" b="0" i="0" u="none" strike="noStrike" cap="none" normalizeH="0" baseline="0">
                <a:ln>
                  <a:noFill/>
                </a:ln>
                <a:solidFill>
                  <a:srgbClr val="000000"/>
                </a:solidFill>
                <a:effectLst/>
                <a:latin typeface="Arial" panose="020B0604020202020204" pitchFamily="34" charset="0"/>
                <a:cs typeface="Arial" panose="020B0604020202020204" pitchFamily="34" charset="0"/>
              </a:rPr>
              <a:t>Vijfde niveau</a:t>
            </a:r>
            <a:endParaRPr lang="en-GB" dirty="0"/>
          </a:p>
        </p:txBody>
      </p:sp>
    </p:spTree>
    <p:extLst>
      <p:ext uri="{BB962C8B-B14F-4D97-AF65-F5344CB8AC3E}">
        <p14:creationId xmlns:p14="http://schemas.microsoft.com/office/powerpoint/2010/main" val="870397748"/>
      </p:ext>
    </p:extLst>
  </p:cSld>
  <p:clrMapOvr>
    <a:masterClrMapping/>
  </p:clrMapOvr>
  <p:transition spd="med">
    <p:pull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pic>
        <p:nvPicPr>
          <p:cNvPr id="8" name="Picture 2" descr="https://lh5.googleusercontent.com/75ENrxK1-JOjtd4imQ1-pdUPUEPmS4RzybsHMeZnZ8fQE9Qt12q3V157cMcCA_zriqyZydyt96GNRvCEthNTodNt_4vYf6GtZfdfeshkDx17X5w9tc9AVWZ9gS3OlP8RCuxMQ0L2_eU"/>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879" y="227961"/>
            <a:ext cx="5187808" cy="6357082"/>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userDrawn="1"/>
        </p:nvSpPr>
        <p:spPr>
          <a:xfrm>
            <a:off x="6277844" y="227961"/>
            <a:ext cx="5187808" cy="6330461"/>
          </a:xfrm>
          <a:prstGeom prst="roundRect">
            <a:avLst/>
          </a:prstGeom>
          <a:noFill/>
          <a:ln w="1174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userDrawn="1"/>
        </p:nvSpPr>
        <p:spPr>
          <a:xfrm>
            <a:off x="6277844" y="1012666"/>
            <a:ext cx="5187808" cy="5016758"/>
          </a:xfrm>
          <a:prstGeom prst="rect">
            <a:avLst/>
          </a:prstGeom>
          <a:noFill/>
        </p:spPr>
        <p:txBody>
          <a:bodyPr wrap="square" rtlCol="0">
            <a:spAutoFit/>
          </a:bodyPr>
          <a:lstStyle/>
          <a:p>
            <a:pPr algn="ctr"/>
            <a:r>
              <a:rPr lang="nl-NL" sz="3200" b="1" dirty="0">
                <a:latin typeface="Arial" panose="020B0604020202020204" pitchFamily="34" charset="0"/>
                <a:cs typeface="Arial" panose="020B0604020202020204" pitchFamily="34" charset="0"/>
              </a:rPr>
              <a:t>Fijne zondag</a:t>
            </a:r>
          </a:p>
          <a:p>
            <a:pPr algn="ctr"/>
            <a:endParaRPr lang="nl-NL" sz="3200" b="1" dirty="0">
              <a:latin typeface="Arial" panose="020B0604020202020204" pitchFamily="34" charset="0"/>
              <a:cs typeface="Arial" panose="020B0604020202020204" pitchFamily="34" charset="0"/>
            </a:endParaRPr>
          </a:p>
          <a:p>
            <a:pPr algn="ctr"/>
            <a:endParaRPr lang="nl-NL" sz="3200" b="1" dirty="0">
              <a:latin typeface="Arial" panose="020B0604020202020204" pitchFamily="34" charset="0"/>
              <a:cs typeface="Arial" panose="020B0604020202020204" pitchFamily="34" charset="0"/>
            </a:endParaRPr>
          </a:p>
          <a:p>
            <a:pPr algn="ctr"/>
            <a:endParaRPr lang="nl-NL" sz="3200" b="1" dirty="0">
              <a:latin typeface="Arial" panose="020B0604020202020204" pitchFamily="34" charset="0"/>
              <a:cs typeface="Arial" panose="020B0604020202020204" pitchFamily="34" charset="0"/>
            </a:endParaRPr>
          </a:p>
          <a:p>
            <a:pPr algn="ctr"/>
            <a:endParaRPr lang="nl-NL" sz="3200" b="1" dirty="0">
              <a:latin typeface="Arial" panose="020B0604020202020204" pitchFamily="34" charset="0"/>
              <a:cs typeface="Arial" panose="020B0604020202020204" pitchFamily="34" charset="0"/>
            </a:endParaRPr>
          </a:p>
          <a:p>
            <a:pPr algn="ctr"/>
            <a:endParaRPr lang="nl-NL" sz="3200" b="1" dirty="0">
              <a:latin typeface="Arial" panose="020B0604020202020204" pitchFamily="34" charset="0"/>
              <a:cs typeface="Arial" panose="020B0604020202020204" pitchFamily="34" charset="0"/>
            </a:endParaRPr>
          </a:p>
          <a:p>
            <a:pPr algn="ctr"/>
            <a:endParaRPr lang="nl-NL" sz="3200" b="1" dirty="0">
              <a:latin typeface="Arial" panose="020B0604020202020204" pitchFamily="34" charset="0"/>
              <a:cs typeface="Arial" panose="020B0604020202020204" pitchFamily="34" charset="0"/>
            </a:endParaRPr>
          </a:p>
          <a:p>
            <a:pPr algn="ctr"/>
            <a:endParaRPr lang="nl-NL" sz="3200" b="1" dirty="0">
              <a:latin typeface="Arial" panose="020B0604020202020204" pitchFamily="34" charset="0"/>
              <a:cs typeface="Arial" panose="020B0604020202020204" pitchFamily="34" charset="0"/>
            </a:endParaRPr>
          </a:p>
          <a:p>
            <a:pPr algn="ctr"/>
            <a:r>
              <a:rPr lang="nl-NL" sz="3200" b="1" dirty="0">
                <a:latin typeface="Arial" panose="020B0604020202020204" pitchFamily="34" charset="0"/>
                <a:cs typeface="Arial" panose="020B0604020202020204" pitchFamily="34" charset="0"/>
              </a:rPr>
              <a:t>Drinkt u nog een kopje koffie mee?</a:t>
            </a:r>
            <a:endParaRPr lang="en-GB" sz="3200" b="1" dirty="0">
              <a:latin typeface="Arial" panose="020B0604020202020204" pitchFamily="34" charset="0"/>
              <a:cs typeface="Arial" panose="020B0604020202020204" pitchFamily="34" charset="0"/>
            </a:endParaRPr>
          </a:p>
        </p:txBody>
      </p:sp>
      <p:pic>
        <p:nvPicPr>
          <p:cNvPr id="12" name="Picture 2">
            <a:extLst>
              <a:ext uri="{FF2B5EF4-FFF2-40B4-BE49-F238E27FC236}">
                <a16:creationId xmlns:a16="http://schemas.microsoft.com/office/drawing/2014/main" id="{4FF255ED-AC9E-4A7B-BDEE-04363B90023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94091" y="2285307"/>
            <a:ext cx="2555313" cy="2215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98579"/>
      </p:ext>
    </p:extLst>
  </p:cSld>
  <p:clrMapOvr>
    <a:masterClrMapping/>
  </p:clrMapOvr>
  <p:transition spd="med">
    <p:pull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nze vader">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886AB998-B9F3-46BA-89E1-B0269C571B78}"/>
              </a:ext>
            </a:extLst>
          </p:cNvPr>
          <p:cNvSpPr txBox="1"/>
          <p:nvPr userDrawn="1"/>
        </p:nvSpPr>
        <p:spPr>
          <a:xfrm>
            <a:off x="1017270" y="457200"/>
            <a:ext cx="10492740" cy="6124754"/>
          </a:xfrm>
          <a:prstGeom prst="rect">
            <a:avLst/>
          </a:prstGeom>
          <a:noFill/>
        </p:spPr>
        <p:txBody>
          <a:bodyPr wrap="square" rtlCol="0">
            <a:spAutoFit/>
          </a:bodyPr>
          <a:lstStyle/>
          <a:p>
            <a:r>
              <a:rPr lang="nl-NL" sz="2800" dirty="0"/>
              <a:t>Onze Vader die in de hemelen zijt,</a:t>
            </a:r>
          </a:p>
          <a:p>
            <a:r>
              <a:rPr lang="nl-NL" sz="2800" dirty="0"/>
              <a:t>uw naam worde geheiligd;</a:t>
            </a:r>
          </a:p>
          <a:p>
            <a:r>
              <a:rPr lang="nl-NL" sz="2800" dirty="0"/>
              <a:t>uw Koninkrijk kome;</a:t>
            </a:r>
          </a:p>
          <a:p>
            <a:r>
              <a:rPr lang="nl-NL" sz="2800" dirty="0"/>
              <a:t>uw wil geschiede,</a:t>
            </a:r>
          </a:p>
          <a:p>
            <a:r>
              <a:rPr lang="nl-NL" sz="2800" dirty="0"/>
              <a:t>gelijk in de hemel als ook op de aarde.</a:t>
            </a:r>
          </a:p>
          <a:p>
            <a:r>
              <a:rPr lang="nl-NL" sz="2800" dirty="0"/>
              <a:t>Geef ons heden ons dagelijks brood;</a:t>
            </a:r>
          </a:p>
          <a:p>
            <a:r>
              <a:rPr lang="nl-NL" sz="2800" dirty="0"/>
              <a:t>en vergeef ons onze schulden,</a:t>
            </a:r>
          </a:p>
          <a:p>
            <a:r>
              <a:rPr lang="nl-NL" sz="2800" dirty="0"/>
              <a:t>gelijk ook wij vergeven onze schuldenaren;</a:t>
            </a:r>
          </a:p>
          <a:p>
            <a:r>
              <a:rPr lang="nl-NL" sz="2800" dirty="0"/>
              <a:t>en leid ons niet in verzoeking,</a:t>
            </a:r>
          </a:p>
          <a:p>
            <a:r>
              <a:rPr lang="nl-NL" sz="2800" dirty="0"/>
              <a:t>maar verlos ons van den boze.</a:t>
            </a:r>
          </a:p>
          <a:p>
            <a:r>
              <a:rPr lang="nl-NL" sz="2800" dirty="0"/>
              <a:t>Want van U is het Koninkrijk</a:t>
            </a:r>
          </a:p>
          <a:p>
            <a:r>
              <a:rPr lang="nl-NL" sz="2800" dirty="0"/>
              <a:t>en de kracht en de heerlijkheid</a:t>
            </a:r>
          </a:p>
          <a:p>
            <a:r>
              <a:rPr lang="nl-NL" sz="2800" dirty="0"/>
              <a:t>tot in der eeuwigheid.</a:t>
            </a:r>
          </a:p>
          <a:p>
            <a:r>
              <a:rPr lang="nl-NL" sz="2800" dirty="0"/>
              <a:t>Amen.</a:t>
            </a:r>
          </a:p>
        </p:txBody>
      </p:sp>
    </p:spTree>
    <p:extLst>
      <p:ext uri="{BB962C8B-B14F-4D97-AF65-F5344CB8AC3E}">
        <p14:creationId xmlns:p14="http://schemas.microsoft.com/office/powerpoint/2010/main" val="2163923222"/>
      </p:ext>
    </p:extLst>
  </p:cSld>
  <p:clrMapOvr>
    <a:masterClrMapping/>
  </p:clrMapOvr>
  <p:transition spd="med">
    <p:pull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ied met de kinderen">
    <p:bg>
      <p:bgPr>
        <a:solidFill>
          <a:schemeClr val="bg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420D89D-65C0-4205-87DE-11E168AB29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93" y="1009403"/>
            <a:ext cx="12196693" cy="4837333"/>
          </a:xfrm>
          <a:prstGeom prst="rect">
            <a:avLst/>
          </a:prstGeom>
        </p:spPr>
      </p:pic>
      <p:sp>
        <p:nvSpPr>
          <p:cNvPr id="3" name="Tekstvak 2">
            <a:extLst>
              <a:ext uri="{FF2B5EF4-FFF2-40B4-BE49-F238E27FC236}">
                <a16:creationId xmlns:a16="http://schemas.microsoft.com/office/drawing/2014/main" id="{11752E09-AD59-4FA6-AC81-D1DF2E4B7D6B}"/>
              </a:ext>
            </a:extLst>
          </p:cNvPr>
          <p:cNvSpPr txBox="1"/>
          <p:nvPr userDrawn="1"/>
        </p:nvSpPr>
        <p:spPr>
          <a:xfrm>
            <a:off x="0" y="275422"/>
            <a:ext cx="8615190" cy="523220"/>
          </a:xfrm>
          <a:prstGeom prst="rect">
            <a:avLst/>
          </a:prstGeom>
          <a:noFill/>
        </p:spPr>
        <p:txBody>
          <a:bodyPr wrap="square" rtlCol="0">
            <a:spAutoFit/>
          </a:bodyPr>
          <a:lstStyle/>
          <a:p>
            <a:r>
              <a:rPr lang="nl-NL" sz="2800" b="1" dirty="0"/>
              <a:t>Lied met de kinderen</a:t>
            </a:r>
          </a:p>
        </p:txBody>
      </p:sp>
    </p:spTree>
    <p:extLst>
      <p:ext uri="{BB962C8B-B14F-4D97-AF65-F5344CB8AC3E}">
        <p14:creationId xmlns:p14="http://schemas.microsoft.com/office/powerpoint/2010/main" val="459505554"/>
      </p:ext>
    </p:extLst>
  </p:cSld>
  <p:clrMapOvr>
    <a:masterClrMapping/>
  </p:clrMapOvr>
  <p:transition spd="med">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eg">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217424"/>
      </p:ext>
    </p:extLst>
  </p:cSld>
  <p:clrMapOvr>
    <a:masterClrMapping/>
  </p:clrMapOvr>
  <p:transition spd="med">
    <p:pull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indernevendienst">
    <p:bg>
      <p:bgPr>
        <a:solidFill>
          <a:schemeClr val="bg1"/>
        </a:solidFill>
        <a:effectLst/>
      </p:bgPr>
    </p:bg>
    <p:spTree>
      <p:nvGrpSpPr>
        <p:cNvPr id="1" name=""/>
        <p:cNvGrpSpPr/>
        <p:nvPr/>
      </p:nvGrpSpPr>
      <p:grpSpPr>
        <a:xfrm>
          <a:off x="0" y="0"/>
          <a:ext cx="0" cy="0"/>
          <a:chOff x="0" y="0"/>
          <a:chExt cx="0" cy="0"/>
        </a:xfrm>
      </p:grpSpPr>
      <p:sp>
        <p:nvSpPr>
          <p:cNvPr id="4" name="Tekstvak 1"/>
          <p:cNvSpPr txBox="1"/>
          <p:nvPr userDrawn="1"/>
        </p:nvSpPr>
        <p:spPr>
          <a:xfrm>
            <a:off x="0" y="5698907"/>
            <a:ext cx="12192000" cy="1077218"/>
          </a:xfrm>
          <a:prstGeom prst="rect">
            <a:avLst/>
          </a:prstGeom>
          <a:noFill/>
        </p:spPr>
        <p:txBody>
          <a:bodyPr wrap="square" rtlCol="0">
            <a:spAutoFit/>
          </a:bodyPr>
          <a:lstStyle/>
          <a:p>
            <a:pPr algn="ctr"/>
            <a:r>
              <a:rPr lang="nl-NL" sz="3200" dirty="0"/>
              <a:t>De kinderen gaan met het licht van de paaskaars</a:t>
            </a:r>
          </a:p>
          <a:p>
            <a:pPr algn="ctr"/>
            <a:r>
              <a:rPr lang="nl-NL" sz="3200" dirty="0"/>
              <a:t>naar de kindernevendienst</a:t>
            </a:r>
          </a:p>
        </p:txBody>
      </p:sp>
      <p:pic>
        <p:nvPicPr>
          <p:cNvPr id="5" name="Afbeelding 4" descr="Afbeelding met tafel, binnen&#10;&#10;Automatisch gegenereerde beschrijving">
            <a:extLst>
              <a:ext uri="{FF2B5EF4-FFF2-40B4-BE49-F238E27FC236}">
                <a16:creationId xmlns:a16="http://schemas.microsoft.com/office/drawing/2014/main" id="{62C60814-E24A-4745-1BAA-505802B89D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7830" y="522513"/>
            <a:ext cx="8816339" cy="4954581"/>
          </a:xfrm>
          <a:prstGeom prst="rect">
            <a:avLst/>
          </a:prstGeom>
        </p:spPr>
      </p:pic>
    </p:spTree>
    <p:extLst>
      <p:ext uri="{BB962C8B-B14F-4D97-AF65-F5344CB8AC3E}">
        <p14:creationId xmlns:p14="http://schemas.microsoft.com/office/powerpoint/2010/main" val="1333190518"/>
      </p:ext>
    </p:extLst>
  </p:cSld>
  <p:clrMapOvr>
    <a:masterClrMapping/>
  </p:clrMapOvr>
  <p:transition spd="med">
    <p:pull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Zegen en amen">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9E6EA5CD-3A94-4FF8-9760-CAAC74A56EEA}"/>
              </a:ext>
            </a:extLst>
          </p:cNvPr>
          <p:cNvSpPr/>
          <p:nvPr userDrawn="1"/>
        </p:nvSpPr>
        <p:spPr>
          <a:xfrm>
            <a:off x="164737" y="446201"/>
            <a:ext cx="6297930" cy="1077218"/>
          </a:xfrm>
          <a:prstGeom prst="rect">
            <a:avLst/>
          </a:prstGeom>
        </p:spPr>
        <p:txBody>
          <a:bodyPr wrap="square">
            <a:spAutoFit/>
          </a:bodyPr>
          <a:lstStyle/>
          <a:p>
            <a:r>
              <a:rPr lang="nl-NL" b="1" dirty="0"/>
              <a:t>	</a:t>
            </a:r>
          </a:p>
          <a:p>
            <a:r>
              <a:rPr lang="nl-NL" sz="2800" b="1" dirty="0"/>
              <a:t>	zegen, met gezongen ‘Amen’</a:t>
            </a:r>
          </a:p>
          <a:p>
            <a:endParaRPr lang="en-GB" dirty="0"/>
          </a:p>
        </p:txBody>
      </p:sp>
      <p:pic>
        <p:nvPicPr>
          <p:cNvPr id="4" name="Picture 2">
            <a:extLst>
              <a:ext uri="{FF2B5EF4-FFF2-40B4-BE49-F238E27FC236}">
                <a16:creationId xmlns:a16="http://schemas.microsoft.com/office/drawing/2014/main" id="{B48CB88E-637A-44C0-9ED2-944905F362B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282" b="65641"/>
          <a:stretch/>
        </p:blipFill>
        <p:spPr>
          <a:xfrm>
            <a:off x="1524000" y="1494688"/>
            <a:ext cx="10160022" cy="1758466"/>
          </a:xfrm>
          <a:prstGeom prst="rect">
            <a:avLst/>
          </a:prstGeom>
        </p:spPr>
      </p:pic>
    </p:spTree>
    <p:extLst>
      <p:ext uri="{BB962C8B-B14F-4D97-AF65-F5344CB8AC3E}">
        <p14:creationId xmlns:p14="http://schemas.microsoft.com/office/powerpoint/2010/main" val="469699903"/>
      </p:ext>
    </p:extLst>
  </p:cSld>
  <p:clrMapOvr>
    <a:masterClrMapping/>
  </p:clrMapOvr>
  <p:transition spd="med">
    <p:pull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edenken">
    <p:bg>
      <p:bgPr>
        <a:solidFill>
          <a:schemeClr val="tx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DC559C38-DA54-460D-8ACE-B6491A8F16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11880" y="1977390"/>
            <a:ext cx="6507480" cy="4880610"/>
          </a:xfrm>
          <a:prstGeom prst="rect">
            <a:avLst/>
          </a:prstGeom>
        </p:spPr>
      </p:pic>
      <p:sp>
        <p:nvSpPr>
          <p:cNvPr id="5" name="Tekstvak 4">
            <a:extLst>
              <a:ext uri="{FF2B5EF4-FFF2-40B4-BE49-F238E27FC236}">
                <a16:creationId xmlns:a16="http://schemas.microsoft.com/office/drawing/2014/main" id="{663A2851-9954-4828-BE42-8729BAA9AA72}"/>
              </a:ext>
            </a:extLst>
          </p:cNvPr>
          <p:cNvSpPr txBox="1"/>
          <p:nvPr userDrawn="1"/>
        </p:nvSpPr>
        <p:spPr>
          <a:xfrm>
            <a:off x="1178169" y="5697415"/>
            <a:ext cx="2912012" cy="523220"/>
          </a:xfrm>
          <a:prstGeom prst="rect">
            <a:avLst/>
          </a:prstGeom>
          <a:noFill/>
        </p:spPr>
        <p:txBody>
          <a:bodyPr wrap="square" rtlCol="0">
            <a:spAutoFit/>
          </a:bodyPr>
          <a:lstStyle/>
          <a:p>
            <a:r>
              <a:rPr lang="nl-NL" sz="2800" b="1" dirty="0">
                <a:solidFill>
                  <a:schemeClr val="accent2"/>
                </a:solidFill>
              </a:rPr>
              <a:t>Gedenken</a:t>
            </a:r>
          </a:p>
        </p:txBody>
      </p:sp>
    </p:spTree>
    <p:extLst>
      <p:ext uri="{BB962C8B-B14F-4D97-AF65-F5344CB8AC3E}">
        <p14:creationId xmlns:p14="http://schemas.microsoft.com/office/powerpoint/2010/main" val="3397303625"/>
      </p:ext>
    </p:extLst>
  </p:cSld>
  <p:clrMapOvr>
    <a:masterClrMapping/>
  </p:clrMapOvr>
  <p:transition spd="med">
    <p:pull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anwijzing">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17488" y="231775"/>
            <a:ext cx="11712575" cy="6343650"/>
          </a:xfrm>
          <a:prstGeom prst="rect">
            <a:avLst/>
          </a:prstGeom>
        </p:spPr>
        <p:txBody>
          <a:bodyPr/>
          <a:lstStyle>
            <a:lvl1pPr marL="0" indent="0">
              <a:buFontTx/>
              <a:buNone/>
              <a:defRPr/>
            </a:lvl1pPr>
          </a:lstStyle>
          <a:p>
            <a:pPr lvl="0"/>
            <a:r>
              <a:rPr lang="nl-NL"/>
              <a:t>Klikken om de tekststijl van het model te bewerken</a:t>
            </a:r>
          </a:p>
        </p:txBody>
      </p:sp>
    </p:spTree>
    <p:extLst>
      <p:ext uri="{BB962C8B-B14F-4D97-AF65-F5344CB8AC3E}">
        <p14:creationId xmlns:p14="http://schemas.microsoft.com/office/powerpoint/2010/main" val="3478629829"/>
      </p:ext>
    </p:extLst>
  </p:cSld>
  <p:clrMapOvr>
    <a:masterClrMapping/>
  </p:clrMapOvr>
  <p:transition spd="med">
    <p:pull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ndertitel">
    <p:bg>
      <p:bgPr>
        <a:solidFill>
          <a:srgbClr val="C55A1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0" y="6017341"/>
            <a:ext cx="12192000" cy="583483"/>
          </a:xfrm>
          <a:prstGeom prst="rect">
            <a:avLst/>
          </a:prstGeom>
        </p:spPr>
        <p:txBody>
          <a:bodyPr/>
          <a:lstStyle>
            <a:lvl1pPr marL="0" indent="0" algn="ctr">
              <a:buFontTx/>
              <a:buNone/>
              <a:defRPr>
                <a:solidFill>
                  <a:schemeClr val="bg1"/>
                </a:solidFill>
              </a:defRPr>
            </a:lvl1pPr>
          </a:lstStyle>
          <a:p>
            <a:pPr lvl="0"/>
            <a:r>
              <a:rPr lang="nl-NL"/>
              <a:t>Klikken om de tekststijl van het model te bewerken</a:t>
            </a:r>
          </a:p>
        </p:txBody>
      </p:sp>
    </p:spTree>
    <p:extLst>
      <p:ext uri="{BB962C8B-B14F-4D97-AF65-F5344CB8AC3E}">
        <p14:creationId xmlns:p14="http://schemas.microsoft.com/office/powerpoint/2010/main" val="3757536372"/>
      </p:ext>
    </p:extLst>
  </p:cSld>
  <p:clrMapOvr>
    <a:masterClrMapping/>
  </p:clrMapOvr>
  <p:transition spd="med">
    <p:pull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ied met Asielzoekers">
    <p:spTree>
      <p:nvGrpSpPr>
        <p:cNvPr id="1" name=""/>
        <p:cNvGrpSpPr/>
        <p:nvPr/>
      </p:nvGrpSpPr>
      <p:grpSpPr>
        <a:xfrm>
          <a:off x="0" y="0"/>
          <a:ext cx="0" cy="0"/>
          <a:chOff x="0" y="0"/>
          <a:chExt cx="0" cy="0"/>
        </a:xfrm>
      </p:grpSpPr>
      <p:pic>
        <p:nvPicPr>
          <p:cNvPr id="5" name="SongOfTheWeek">
            <a:hlinkClick r:id="" action="ppaction://media"/>
            <a:extLst>
              <a:ext uri="{FF2B5EF4-FFF2-40B4-BE49-F238E27FC236}">
                <a16:creationId xmlns:a16="http://schemas.microsoft.com/office/drawing/2014/main" id="{46EBBA48-D3CA-4EDA-AD86-E42A781BB99E}"/>
              </a:ext>
            </a:extLst>
          </p:cNvPr>
          <p:cNvPicPr>
            <a:picLocks noChangeAspect="1"/>
          </p:cNvPicPr>
          <p:nvPr userDrawn="1">
            <a:videoFile r:link="rId2"/>
            <p:extLst>
              <p:ext uri="{DAA4B4D4-6D71-4841-9C94-3DE7FCFB9230}">
                <p14:media xmlns:p14="http://schemas.microsoft.com/office/powerpoint/2010/main" r:link="rId1"/>
              </p:ext>
            </p:extLst>
          </p:nvPr>
        </p:nvPicPr>
        <p:blipFill>
          <a:blip r:embed="rId4"/>
          <a:stretch>
            <a:fillRect/>
          </a:stretch>
        </p:blipFill>
        <p:spPr>
          <a:xfrm>
            <a:off x="1524000" y="0"/>
            <a:ext cx="9144000" cy="6858000"/>
          </a:xfrm>
          <a:prstGeom prst="rect">
            <a:avLst/>
          </a:prstGeom>
        </p:spPr>
      </p:pic>
      <p:sp>
        <p:nvSpPr>
          <p:cNvPr id="2" name="Rechthoek 1">
            <a:extLst>
              <a:ext uri="{FF2B5EF4-FFF2-40B4-BE49-F238E27FC236}">
                <a16:creationId xmlns:a16="http://schemas.microsoft.com/office/drawing/2014/main" id="{DDA960EA-C788-4494-8295-2E304014A648}"/>
              </a:ext>
            </a:extLst>
          </p:cNvPr>
          <p:cNvSpPr/>
          <p:nvPr userDrawn="1"/>
        </p:nvSpPr>
        <p:spPr>
          <a:xfrm>
            <a:off x="4476742" y="3244334"/>
            <a:ext cx="3238515" cy="369332"/>
          </a:xfrm>
          <a:prstGeom prst="rect">
            <a:avLst/>
          </a:prstGeom>
        </p:spPr>
        <p:txBody>
          <a:bodyPr wrap="none">
            <a:spAutoFit/>
          </a:bodyPr>
          <a:lstStyle/>
          <a:p>
            <a:pPr algn="ctr"/>
            <a:r>
              <a:rPr lang="nl-NL" dirty="0"/>
              <a:t>Perzisch lied met de asielzoekers</a:t>
            </a:r>
          </a:p>
        </p:txBody>
      </p:sp>
    </p:spTree>
    <p:extLst>
      <p:ext uri="{BB962C8B-B14F-4D97-AF65-F5344CB8AC3E}">
        <p14:creationId xmlns:p14="http://schemas.microsoft.com/office/powerpoint/2010/main" val="970374314"/>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5"/>
                </p:tgtEl>
              </p:cMediaNode>
            </p:video>
          </p:childTnLst>
        </p:cTn>
      </p:par>
    </p:tnLst>
    <p:bldLst>
      <p:bldP spid="2"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Lezing">
  <p:cSld name="1_Lezing">
    <p:spTree>
      <p:nvGrpSpPr>
        <p:cNvPr id="1" name="Shape 10"/>
        <p:cNvGrpSpPr/>
        <p:nvPr/>
      </p:nvGrpSpPr>
      <p:grpSpPr>
        <a:xfrm>
          <a:off x="0" y="0"/>
          <a:ext cx="0" cy="0"/>
          <a:chOff x="0" y="0"/>
          <a:chExt cx="0" cy="0"/>
        </a:xfrm>
      </p:grpSpPr>
      <p:sp>
        <p:nvSpPr>
          <p:cNvPr id="11" name="Google Shape;11;p36"/>
          <p:cNvSpPr txBox="1">
            <a:spLocks noGrp="1"/>
          </p:cNvSpPr>
          <p:nvPr>
            <p:ph type="body" idx="1"/>
          </p:nvPr>
        </p:nvSpPr>
        <p:spPr>
          <a:xfrm>
            <a:off x="217488" y="231775"/>
            <a:ext cx="11712575" cy="63436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95996074"/>
      </p:ext>
    </p:extLst>
  </p:cSld>
  <p:clrMapOvr>
    <a:masterClrMapping/>
  </p:clrMapOvr>
  <p:transition spd="med">
    <p:push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el">
  <p:cSld name="1_Titel">
    <p:spTree>
      <p:nvGrpSpPr>
        <p:cNvPr id="1" name="Shape 21"/>
        <p:cNvGrpSpPr/>
        <p:nvPr/>
      </p:nvGrpSpPr>
      <p:grpSpPr>
        <a:xfrm>
          <a:off x="0" y="0"/>
          <a:ext cx="0" cy="0"/>
          <a:chOff x="0" y="0"/>
          <a:chExt cx="0" cy="0"/>
        </a:xfrm>
      </p:grpSpPr>
      <p:pic>
        <p:nvPicPr>
          <p:cNvPr id="22" name="Google Shape;22;p42" descr="https://lh5.googleusercontent.com/75ENrxK1-JOjtd4imQ1-pdUPUEPmS4RzybsHMeZnZ8fQE9Qt12q3V157cMcCA_zriqyZydyt96GNRvCEthNTodNt_4vYf6GtZfdfeshkDx17X5w9tc9AVWZ9gS3OlP8RCuxMQ0L2_eU"/>
          <p:cNvPicPr preferRelativeResize="0"/>
          <p:nvPr/>
        </p:nvPicPr>
        <p:blipFill rotWithShape="1">
          <a:blip r:embed="rId2">
            <a:alphaModFix/>
          </a:blip>
          <a:srcRect/>
          <a:stretch/>
        </p:blipFill>
        <p:spPr>
          <a:xfrm>
            <a:off x="565879" y="227961"/>
            <a:ext cx="5187808" cy="6357082"/>
          </a:xfrm>
          <a:prstGeom prst="rect">
            <a:avLst/>
          </a:prstGeom>
          <a:noFill/>
          <a:ln>
            <a:noFill/>
          </a:ln>
        </p:spPr>
      </p:pic>
      <p:sp>
        <p:nvSpPr>
          <p:cNvPr id="23" name="Google Shape;23;p42"/>
          <p:cNvSpPr/>
          <p:nvPr/>
        </p:nvSpPr>
        <p:spPr>
          <a:xfrm>
            <a:off x="6277844" y="227961"/>
            <a:ext cx="5187808" cy="6330461"/>
          </a:xfrm>
          <a:prstGeom prst="roundRect">
            <a:avLst>
              <a:gd name="adj" fmla="val 16667"/>
            </a:avLst>
          </a:prstGeom>
          <a:noFill/>
          <a:ln w="117475"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24;p42"/>
          <p:cNvSpPr txBox="1">
            <a:spLocks noGrp="1"/>
          </p:cNvSpPr>
          <p:nvPr>
            <p:ph type="body" idx="1"/>
          </p:nvPr>
        </p:nvSpPr>
        <p:spPr>
          <a:xfrm>
            <a:off x="6618288" y="711200"/>
            <a:ext cx="4484687" cy="54276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393319" algn="l" rtl="0">
              <a:lnSpc>
                <a:spcPct val="90000"/>
              </a:lnSpc>
              <a:spcBef>
                <a:spcPts val="500"/>
              </a:spcBef>
              <a:spcAft>
                <a:spcPts val="0"/>
              </a:spcAft>
              <a:buClr>
                <a:schemeClr val="dk1"/>
              </a:buClr>
              <a:buSzPts val="2594"/>
              <a:buFont typeface="Arial"/>
              <a:buChar char="•"/>
              <a:defRPr sz="2594"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229273632"/>
      </p:ext>
    </p:extLst>
  </p:cSld>
  <p:clrMapOvr>
    <a:masterClrMapping/>
  </p:clrMapOvr>
  <p:transition spd="med">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pic>
        <p:nvPicPr>
          <p:cNvPr id="8" name="Picture 2" descr="https://lh5.googleusercontent.com/75ENrxK1-JOjtd4imQ1-pdUPUEPmS4RzybsHMeZnZ8fQE9Qt12q3V157cMcCA_zriqyZydyt96GNRvCEthNTodNt_4vYf6GtZfdfeshkDx17X5w9tc9AVWZ9gS3OlP8RCuxMQ0L2_eU"/>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879" y="227961"/>
            <a:ext cx="5187808" cy="6357082"/>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userDrawn="1"/>
        </p:nvSpPr>
        <p:spPr>
          <a:xfrm>
            <a:off x="6277844" y="227961"/>
            <a:ext cx="5187808" cy="6330461"/>
          </a:xfrm>
          <a:prstGeom prst="roundRect">
            <a:avLst/>
          </a:prstGeom>
          <a:noFill/>
          <a:ln w="1174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0"/>
          </p:nvPr>
        </p:nvSpPr>
        <p:spPr>
          <a:xfrm>
            <a:off x="6618288" y="711200"/>
            <a:ext cx="4484687" cy="5427663"/>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2000"/>
            </a:lvl1pPr>
            <a:lvl2pPr>
              <a:defRPr sz="2594"/>
            </a:lvl2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3000" b="0" i="0" u="none" strike="noStrike" cap="none" normalizeH="0" baseline="0">
                <a:ln>
                  <a:noFill/>
                </a:ln>
                <a:solidFill>
                  <a:srgbClr val="000000"/>
                </a:solidFill>
                <a:effectLst/>
                <a:latin typeface="Arial" panose="020B0604020202020204" pitchFamily="34" charset="0"/>
                <a:cs typeface="Arial" panose="020B0604020202020204" pitchFamily="34" charset="0"/>
              </a:rPr>
              <a:t>Klikken om de tekststijl van het model te bewerken</a:t>
            </a:r>
          </a:p>
          <a:p>
            <a:pPr marL="0" marR="0" lvl="1" indent="0" algn="l" defTabSz="914400" rtl="0" eaLnBrk="0" fontAlgn="base" latinLnBrk="0" hangingPunct="0">
              <a:lnSpc>
                <a:spcPct val="100000"/>
              </a:lnSpc>
              <a:spcBef>
                <a:spcPct val="0"/>
              </a:spcBef>
              <a:spcAft>
                <a:spcPct val="0"/>
              </a:spcAft>
              <a:buClrTx/>
              <a:buSzTx/>
              <a:buFontTx/>
              <a:buNone/>
              <a:tabLst/>
            </a:pPr>
            <a:r>
              <a:rPr kumimoji="0" lang="nl-NL" altLang="en-US" sz="3000" b="0" i="0" u="none" strike="noStrike" cap="none" normalizeH="0" baseline="0">
                <a:ln>
                  <a:noFill/>
                </a:ln>
                <a:solidFill>
                  <a:srgbClr val="000000"/>
                </a:solidFill>
                <a:effectLst/>
                <a:latin typeface="Arial" panose="020B0604020202020204" pitchFamily="34" charset="0"/>
                <a:cs typeface="Arial" panose="020B0604020202020204" pitchFamily="34" charset="0"/>
              </a:rPr>
              <a:t>Tweede niveau</a:t>
            </a:r>
          </a:p>
          <a:p>
            <a:pPr marL="0" marR="0" lvl="2" indent="0" algn="l" defTabSz="914400" rtl="0" eaLnBrk="0" fontAlgn="base" latinLnBrk="0" hangingPunct="0">
              <a:lnSpc>
                <a:spcPct val="100000"/>
              </a:lnSpc>
              <a:spcBef>
                <a:spcPct val="0"/>
              </a:spcBef>
              <a:spcAft>
                <a:spcPct val="0"/>
              </a:spcAft>
              <a:buClrTx/>
              <a:buSzTx/>
              <a:buFontTx/>
              <a:buNone/>
              <a:tabLst/>
            </a:pPr>
            <a:r>
              <a:rPr kumimoji="0" lang="nl-NL" altLang="en-US" sz="3000" b="0" i="0" u="none" strike="noStrike" cap="none" normalizeH="0" baseline="0">
                <a:ln>
                  <a:noFill/>
                </a:ln>
                <a:solidFill>
                  <a:srgbClr val="000000"/>
                </a:solidFill>
                <a:effectLst/>
                <a:latin typeface="Arial" panose="020B0604020202020204" pitchFamily="34" charset="0"/>
                <a:cs typeface="Arial" panose="020B0604020202020204" pitchFamily="34" charset="0"/>
              </a:rPr>
              <a:t>Derde niveau</a:t>
            </a:r>
          </a:p>
          <a:p>
            <a:pPr marL="0" marR="0" lvl="3" indent="0" algn="l" defTabSz="914400" rtl="0" eaLnBrk="0" fontAlgn="base" latinLnBrk="0" hangingPunct="0">
              <a:lnSpc>
                <a:spcPct val="100000"/>
              </a:lnSpc>
              <a:spcBef>
                <a:spcPct val="0"/>
              </a:spcBef>
              <a:spcAft>
                <a:spcPct val="0"/>
              </a:spcAft>
              <a:buClrTx/>
              <a:buSzTx/>
              <a:buFontTx/>
              <a:buNone/>
              <a:tabLst/>
            </a:pPr>
            <a:r>
              <a:rPr kumimoji="0" lang="nl-NL" altLang="en-US" sz="3000" b="0" i="0" u="none" strike="noStrike" cap="none" normalizeH="0" baseline="0">
                <a:ln>
                  <a:noFill/>
                </a:ln>
                <a:solidFill>
                  <a:srgbClr val="000000"/>
                </a:solidFill>
                <a:effectLst/>
                <a:latin typeface="Arial" panose="020B0604020202020204" pitchFamily="34" charset="0"/>
                <a:cs typeface="Arial" panose="020B0604020202020204" pitchFamily="34" charset="0"/>
              </a:rPr>
              <a:t>Vierde niveau</a:t>
            </a:r>
          </a:p>
          <a:p>
            <a:pPr marL="0" marR="0" lvl="4" indent="0" algn="l" defTabSz="914400" rtl="0" eaLnBrk="0" fontAlgn="base" latinLnBrk="0" hangingPunct="0">
              <a:lnSpc>
                <a:spcPct val="100000"/>
              </a:lnSpc>
              <a:spcBef>
                <a:spcPct val="0"/>
              </a:spcBef>
              <a:spcAft>
                <a:spcPct val="0"/>
              </a:spcAft>
              <a:buClrTx/>
              <a:buSzTx/>
              <a:buFontTx/>
              <a:buNone/>
              <a:tabLst/>
            </a:pPr>
            <a:r>
              <a:rPr kumimoji="0" lang="nl-NL" altLang="en-US" sz="3000" b="0" i="0" u="none" strike="noStrike" cap="none" normalizeH="0" baseline="0">
                <a:ln>
                  <a:noFill/>
                </a:ln>
                <a:solidFill>
                  <a:srgbClr val="000000"/>
                </a:solidFill>
                <a:effectLst/>
                <a:latin typeface="Arial" panose="020B0604020202020204" pitchFamily="34" charset="0"/>
                <a:cs typeface="Arial" panose="020B0604020202020204" pitchFamily="34" charset="0"/>
              </a:rPr>
              <a:t>Vijfde niveau</a:t>
            </a:r>
            <a:endParaRPr lang="en-GB" dirty="0"/>
          </a:p>
        </p:txBody>
      </p:sp>
    </p:spTree>
    <p:extLst>
      <p:ext uri="{BB962C8B-B14F-4D97-AF65-F5344CB8AC3E}">
        <p14:creationId xmlns:p14="http://schemas.microsoft.com/office/powerpoint/2010/main" val="3888993256"/>
      </p:ext>
    </p:extLst>
  </p:cSld>
  <p:clrMapOvr>
    <a:masterClrMapping/>
  </p:clrMapOvr>
  <p:transition spd="med">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pic>
        <p:nvPicPr>
          <p:cNvPr id="8" name="Picture 2" descr="https://lh5.googleusercontent.com/75ENrxK1-JOjtd4imQ1-pdUPUEPmS4RzybsHMeZnZ8fQE9Qt12q3V157cMcCA_zriqyZydyt96GNRvCEthNTodNt_4vYf6GtZfdfeshkDx17X5w9tc9AVWZ9gS3OlP8RCuxMQ0L2_eU"/>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879" y="227961"/>
            <a:ext cx="5187808" cy="6357082"/>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userDrawn="1"/>
        </p:nvSpPr>
        <p:spPr>
          <a:xfrm>
            <a:off x="6277844" y="227961"/>
            <a:ext cx="5187808" cy="6330461"/>
          </a:xfrm>
          <a:prstGeom prst="roundRect">
            <a:avLst/>
          </a:prstGeom>
          <a:noFill/>
          <a:ln w="1174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userDrawn="1"/>
        </p:nvSpPr>
        <p:spPr>
          <a:xfrm>
            <a:off x="6277844" y="1012666"/>
            <a:ext cx="5187808" cy="5016758"/>
          </a:xfrm>
          <a:prstGeom prst="rect">
            <a:avLst/>
          </a:prstGeom>
          <a:noFill/>
        </p:spPr>
        <p:txBody>
          <a:bodyPr wrap="square" rtlCol="0">
            <a:spAutoFit/>
          </a:bodyPr>
          <a:lstStyle/>
          <a:p>
            <a:pPr algn="ctr"/>
            <a:r>
              <a:rPr lang="nl-NL" sz="3200" b="1" dirty="0">
                <a:latin typeface="Arial" panose="020B0604020202020204" pitchFamily="34" charset="0"/>
                <a:cs typeface="Arial" panose="020B0604020202020204" pitchFamily="34" charset="0"/>
              </a:rPr>
              <a:t>Fijne zondag</a:t>
            </a:r>
          </a:p>
          <a:p>
            <a:pPr algn="ctr"/>
            <a:endParaRPr lang="nl-NL" sz="3200" b="1" dirty="0">
              <a:latin typeface="Arial" panose="020B0604020202020204" pitchFamily="34" charset="0"/>
              <a:cs typeface="Arial" panose="020B0604020202020204" pitchFamily="34" charset="0"/>
            </a:endParaRPr>
          </a:p>
          <a:p>
            <a:pPr algn="ctr"/>
            <a:endParaRPr lang="nl-NL" sz="3200" b="1" dirty="0">
              <a:latin typeface="Arial" panose="020B0604020202020204" pitchFamily="34" charset="0"/>
              <a:cs typeface="Arial" panose="020B0604020202020204" pitchFamily="34" charset="0"/>
            </a:endParaRPr>
          </a:p>
          <a:p>
            <a:pPr algn="ctr"/>
            <a:endParaRPr lang="nl-NL" sz="3200" b="1" dirty="0">
              <a:latin typeface="Arial" panose="020B0604020202020204" pitchFamily="34" charset="0"/>
              <a:cs typeface="Arial" panose="020B0604020202020204" pitchFamily="34" charset="0"/>
            </a:endParaRPr>
          </a:p>
          <a:p>
            <a:pPr algn="ctr"/>
            <a:endParaRPr lang="nl-NL" sz="3200" b="1" dirty="0">
              <a:latin typeface="Arial" panose="020B0604020202020204" pitchFamily="34" charset="0"/>
              <a:cs typeface="Arial" panose="020B0604020202020204" pitchFamily="34" charset="0"/>
            </a:endParaRPr>
          </a:p>
          <a:p>
            <a:pPr algn="ctr"/>
            <a:endParaRPr lang="nl-NL" sz="3200" b="1" dirty="0">
              <a:latin typeface="Arial" panose="020B0604020202020204" pitchFamily="34" charset="0"/>
              <a:cs typeface="Arial" panose="020B0604020202020204" pitchFamily="34" charset="0"/>
            </a:endParaRPr>
          </a:p>
          <a:p>
            <a:pPr algn="ctr"/>
            <a:endParaRPr lang="nl-NL" sz="3200" b="1" dirty="0">
              <a:latin typeface="Arial" panose="020B0604020202020204" pitchFamily="34" charset="0"/>
              <a:cs typeface="Arial" panose="020B0604020202020204" pitchFamily="34" charset="0"/>
            </a:endParaRPr>
          </a:p>
          <a:p>
            <a:pPr algn="ctr"/>
            <a:endParaRPr lang="nl-NL" sz="3200" b="1" dirty="0">
              <a:latin typeface="Arial" panose="020B0604020202020204" pitchFamily="34" charset="0"/>
              <a:cs typeface="Arial" panose="020B0604020202020204" pitchFamily="34" charset="0"/>
            </a:endParaRPr>
          </a:p>
          <a:p>
            <a:pPr algn="ctr"/>
            <a:r>
              <a:rPr lang="nl-NL" sz="3200" b="1" dirty="0">
                <a:latin typeface="Arial" panose="020B0604020202020204" pitchFamily="34" charset="0"/>
                <a:cs typeface="Arial" panose="020B0604020202020204" pitchFamily="34" charset="0"/>
              </a:rPr>
              <a:t>Drinkt u nog een kopje koffie mee?</a:t>
            </a:r>
            <a:endParaRPr lang="en-GB" sz="3200" b="1" dirty="0">
              <a:latin typeface="Arial" panose="020B0604020202020204" pitchFamily="34" charset="0"/>
              <a:cs typeface="Arial" panose="020B0604020202020204" pitchFamily="34" charset="0"/>
            </a:endParaRPr>
          </a:p>
        </p:txBody>
      </p:sp>
      <p:pic>
        <p:nvPicPr>
          <p:cNvPr id="12" name="Picture 2">
            <a:extLst>
              <a:ext uri="{FF2B5EF4-FFF2-40B4-BE49-F238E27FC236}">
                <a16:creationId xmlns:a16="http://schemas.microsoft.com/office/drawing/2014/main" id="{4FF255ED-AC9E-4A7B-BDEE-04363B90023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94091" y="2285307"/>
            <a:ext cx="2555313" cy="2215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322173"/>
      </p:ext>
    </p:extLst>
  </p:cSld>
  <p:clrMapOvr>
    <a:masterClrMapping/>
  </p:clrMapOvr>
  <p:transition spd="med">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ze vader">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886AB998-B9F3-46BA-89E1-B0269C571B78}"/>
              </a:ext>
            </a:extLst>
          </p:cNvPr>
          <p:cNvSpPr txBox="1"/>
          <p:nvPr userDrawn="1"/>
        </p:nvSpPr>
        <p:spPr>
          <a:xfrm>
            <a:off x="1017270" y="457200"/>
            <a:ext cx="10492740" cy="6124754"/>
          </a:xfrm>
          <a:prstGeom prst="rect">
            <a:avLst/>
          </a:prstGeom>
          <a:noFill/>
        </p:spPr>
        <p:txBody>
          <a:bodyPr wrap="square" rtlCol="0">
            <a:spAutoFit/>
          </a:bodyPr>
          <a:lstStyle/>
          <a:p>
            <a:r>
              <a:rPr lang="nl-NL" sz="2800" dirty="0"/>
              <a:t>Onze Vader die in de hemelen zijt,</a:t>
            </a:r>
          </a:p>
          <a:p>
            <a:r>
              <a:rPr lang="nl-NL" sz="2800" dirty="0"/>
              <a:t>uw naam worde geheiligd;</a:t>
            </a:r>
          </a:p>
          <a:p>
            <a:r>
              <a:rPr lang="nl-NL" sz="2800" dirty="0"/>
              <a:t>uw Koninkrijk kome;</a:t>
            </a:r>
          </a:p>
          <a:p>
            <a:r>
              <a:rPr lang="nl-NL" sz="2800" dirty="0"/>
              <a:t>uw wil geschiede,</a:t>
            </a:r>
          </a:p>
          <a:p>
            <a:r>
              <a:rPr lang="nl-NL" sz="2800" dirty="0"/>
              <a:t>gelijk in de hemel als ook op de aarde.</a:t>
            </a:r>
          </a:p>
          <a:p>
            <a:r>
              <a:rPr lang="nl-NL" sz="2800" dirty="0"/>
              <a:t>Geef ons heden ons dagelijks brood;</a:t>
            </a:r>
          </a:p>
          <a:p>
            <a:r>
              <a:rPr lang="nl-NL" sz="2800" dirty="0"/>
              <a:t>en vergeef ons onze schulden,</a:t>
            </a:r>
          </a:p>
          <a:p>
            <a:r>
              <a:rPr lang="nl-NL" sz="2800" dirty="0"/>
              <a:t>gelijk ook wij vergeven onze schuldenaren;</a:t>
            </a:r>
          </a:p>
          <a:p>
            <a:r>
              <a:rPr lang="nl-NL" sz="2800" dirty="0"/>
              <a:t>en leid ons niet in verzoeking,</a:t>
            </a:r>
          </a:p>
          <a:p>
            <a:r>
              <a:rPr lang="nl-NL" sz="2800" dirty="0"/>
              <a:t>maar verlos ons van den boze.</a:t>
            </a:r>
          </a:p>
          <a:p>
            <a:r>
              <a:rPr lang="nl-NL" sz="2800" dirty="0"/>
              <a:t>Want van U is het Koninkrijk</a:t>
            </a:r>
          </a:p>
          <a:p>
            <a:r>
              <a:rPr lang="nl-NL" sz="2800" dirty="0"/>
              <a:t>en de kracht en de heerlijkheid</a:t>
            </a:r>
          </a:p>
          <a:p>
            <a:r>
              <a:rPr lang="nl-NL" sz="2800" dirty="0"/>
              <a:t>tot in der eeuwigheid.</a:t>
            </a:r>
          </a:p>
          <a:p>
            <a:r>
              <a:rPr lang="nl-NL" sz="2800" dirty="0"/>
              <a:t>Amen.</a:t>
            </a:r>
          </a:p>
        </p:txBody>
      </p:sp>
    </p:spTree>
    <p:extLst>
      <p:ext uri="{BB962C8B-B14F-4D97-AF65-F5344CB8AC3E}">
        <p14:creationId xmlns:p14="http://schemas.microsoft.com/office/powerpoint/2010/main" val="3059167418"/>
      </p:ext>
    </p:extLst>
  </p:cSld>
  <p:clrMapOvr>
    <a:masterClrMapping/>
  </p:clrMapOvr>
  <p:transition spd="med">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ed met de kinderen">
    <p:bg>
      <p:bgPr>
        <a:solidFill>
          <a:schemeClr val="bg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420D89D-65C0-4205-87DE-11E168AB29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93" y="1009403"/>
            <a:ext cx="12196693" cy="4837333"/>
          </a:xfrm>
          <a:prstGeom prst="rect">
            <a:avLst/>
          </a:prstGeom>
        </p:spPr>
      </p:pic>
      <p:sp>
        <p:nvSpPr>
          <p:cNvPr id="3" name="Tekstvak 2">
            <a:extLst>
              <a:ext uri="{FF2B5EF4-FFF2-40B4-BE49-F238E27FC236}">
                <a16:creationId xmlns:a16="http://schemas.microsoft.com/office/drawing/2014/main" id="{11752E09-AD59-4FA6-AC81-D1DF2E4B7D6B}"/>
              </a:ext>
            </a:extLst>
          </p:cNvPr>
          <p:cNvSpPr txBox="1"/>
          <p:nvPr userDrawn="1"/>
        </p:nvSpPr>
        <p:spPr>
          <a:xfrm>
            <a:off x="0" y="275422"/>
            <a:ext cx="8615190" cy="523220"/>
          </a:xfrm>
          <a:prstGeom prst="rect">
            <a:avLst/>
          </a:prstGeom>
          <a:noFill/>
        </p:spPr>
        <p:txBody>
          <a:bodyPr wrap="square" rtlCol="0">
            <a:spAutoFit/>
          </a:bodyPr>
          <a:lstStyle/>
          <a:p>
            <a:r>
              <a:rPr lang="nl-NL" sz="2800" b="1" dirty="0"/>
              <a:t>Lied met de kinderen</a:t>
            </a:r>
          </a:p>
        </p:txBody>
      </p:sp>
    </p:spTree>
    <p:extLst>
      <p:ext uri="{BB962C8B-B14F-4D97-AF65-F5344CB8AC3E}">
        <p14:creationId xmlns:p14="http://schemas.microsoft.com/office/powerpoint/2010/main" val="3108081380"/>
      </p:ext>
    </p:extLst>
  </p:cSld>
  <p:clrMapOvr>
    <a:masterClrMapping/>
  </p:clrMapOvr>
  <p:transition spd="med">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indernevendienst">
    <p:bg>
      <p:bgPr>
        <a:solidFill>
          <a:schemeClr val="bg1"/>
        </a:solidFill>
        <a:effectLst/>
      </p:bgPr>
    </p:bg>
    <p:spTree>
      <p:nvGrpSpPr>
        <p:cNvPr id="1" name=""/>
        <p:cNvGrpSpPr/>
        <p:nvPr/>
      </p:nvGrpSpPr>
      <p:grpSpPr>
        <a:xfrm>
          <a:off x="0" y="0"/>
          <a:ext cx="0" cy="0"/>
          <a:chOff x="0" y="0"/>
          <a:chExt cx="0" cy="0"/>
        </a:xfrm>
      </p:grpSpPr>
      <p:pic>
        <p:nvPicPr>
          <p:cNvPr id="4" name="Afbeelding 3" descr="Afbeelding met kaars, muur, overdekt, meubels&#10;&#10;Automatisch gegenereerde beschrijving">
            <a:extLst>
              <a:ext uri="{FF2B5EF4-FFF2-40B4-BE49-F238E27FC236}">
                <a16:creationId xmlns:a16="http://schemas.microsoft.com/office/drawing/2014/main" id="{B9F2517E-8E62-1667-FAAB-BD0B610226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4"/>
            <a:ext cx="12192000" cy="6857711"/>
          </a:xfrm>
          <a:prstGeom prst="rect">
            <a:avLst/>
          </a:prstGeom>
        </p:spPr>
      </p:pic>
      <p:sp>
        <p:nvSpPr>
          <p:cNvPr id="6" name="Tekstvak 1">
            <a:extLst>
              <a:ext uri="{FF2B5EF4-FFF2-40B4-BE49-F238E27FC236}">
                <a16:creationId xmlns:a16="http://schemas.microsoft.com/office/drawing/2014/main" id="{96A41E59-3577-524A-8100-4336FD6F91FA}"/>
              </a:ext>
            </a:extLst>
          </p:cNvPr>
          <p:cNvSpPr txBox="1"/>
          <p:nvPr userDrawn="1"/>
        </p:nvSpPr>
        <p:spPr>
          <a:xfrm>
            <a:off x="0" y="307757"/>
            <a:ext cx="12192000" cy="584775"/>
          </a:xfrm>
          <a:prstGeom prst="rect">
            <a:avLst/>
          </a:prstGeom>
          <a:noFill/>
        </p:spPr>
        <p:txBody>
          <a:bodyPr wrap="square" rtlCol="0">
            <a:spAutoFit/>
          </a:bodyPr>
          <a:lstStyle/>
          <a:p>
            <a:pPr algn="ctr"/>
            <a:r>
              <a:rPr lang="nl-NL" sz="3200" b="1" dirty="0">
                <a:solidFill>
                  <a:schemeClr val="accent6">
                    <a:lumMod val="50000"/>
                  </a:schemeClr>
                </a:solidFill>
              </a:rPr>
              <a:t>De kinderen gaan naar de kindernevendienst</a:t>
            </a:r>
          </a:p>
        </p:txBody>
      </p:sp>
    </p:spTree>
    <p:extLst>
      <p:ext uri="{BB962C8B-B14F-4D97-AF65-F5344CB8AC3E}">
        <p14:creationId xmlns:p14="http://schemas.microsoft.com/office/powerpoint/2010/main" val="2155460328"/>
      </p:ext>
    </p:extLst>
  </p:cSld>
  <p:clrMapOvr>
    <a:masterClrMapping/>
  </p:clrMapOvr>
  <p:transition spd="med">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theme" Target="../theme/theme3.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1666578"/>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51" r:id="rId3"/>
    <p:sldLayoutId id="2147483661" r:id="rId4"/>
    <p:sldLayoutId id="2147483649" r:id="rId5"/>
    <p:sldLayoutId id="2147483662" r:id="rId6"/>
    <p:sldLayoutId id="2147483666" r:id="rId7"/>
    <p:sldLayoutId id="2147483671" r:id="rId8"/>
    <p:sldLayoutId id="2147483664" r:id="rId9"/>
    <p:sldLayoutId id="2147483665" r:id="rId10"/>
    <p:sldLayoutId id="2147483667" r:id="rId11"/>
    <p:sldLayoutId id="2147483672" r:id="rId12"/>
    <p:sldLayoutId id="2147483673" r:id="rId13"/>
    <p:sldLayoutId id="2147483668" r:id="rId14"/>
    <p:sldLayoutId id="2147483674" r:id="rId15"/>
    <p:sldLayoutId id="2147483675" r:id="rId16"/>
    <p:sldLayoutId id="2147483676" r:id="rId17"/>
  </p:sldLayoutIdLst>
  <p:transition spd="med">
    <p:pull dir="r"/>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2266771647"/>
      </p:ext>
    </p:extLst>
  </p:cSld>
  <p:clrMap bg1="lt1" tx1="dk1" bg2="dk2" tx2="lt2" accent1="accent1" accent2="accent2" accent3="accent3" accent4="accent4" accent5="accent5" accent6="accent6" hlink="hlink" folHlink="folHlink"/>
  <p:sldLayoutIdLst>
    <p:sldLayoutId id="2147483678"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ransition spd="med">
    <p:push dir="r"/>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495345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10" r:id="rId15"/>
    <p:sldLayoutId id="2147483711" r:id="rId16"/>
  </p:sldLayoutIdLst>
  <p:transition spd="med">
    <p:pull dir="r"/>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46.xml"/><Relationship Id="rId4" Type="http://schemas.openxmlformats.org/officeDocument/2006/relationships/image" Target="../media/image39.sv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55A11"/>
        </a:solidFill>
        <a:effectLst/>
      </p:bgPr>
    </p:bg>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FADB8A47-3C60-4C91-98A6-675923EF1A7F}"/>
              </a:ext>
            </a:extLst>
          </p:cNvPr>
          <p:cNvSpPr txBox="1"/>
          <p:nvPr/>
        </p:nvSpPr>
        <p:spPr>
          <a:xfrm>
            <a:off x="0" y="6153269"/>
            <a:ext cx="12192000" cy="461665"/>
          </a:xfrm>
          <a:prstGeom prst="rect">
            <a:avLst/>
          </a:prstGeom>
          <a:noFill/>
        </p:spPr>
        <p:txBody>
          <a:bodyPr wrap="square" rtlCol="0">
            <a:spAutoFit/>
          </a:bodyPr>
          <a:lstStyle/>
          <a:p>
            <a:pPr algn="ctr"/>
            <a:r>
              <a:rPr lang="en-US" sz="2400" b="1" dirty="0" err="1">
                <a:solidFill>
                  <a:schemeClr val="accent4">
                    <a:lumMod val="40000"/>
                    <a:lumOff val="60000"/>
                  </a:schemeClr>
                </a:solidFill>
              </a:rPr>
              <a:t>Voorganger</a:t>
            </a:r>
            <a:r>
              <a:rPr lang="en-US" sz="2400" b="1" dirty="0">
                <a:solidFill>
                  <a:schemeClr val="accent4">
                    <a:lumMod val="40000"/>
                    <a:lumOff val="60000"/>
                  </a:schemeClr>
                </a:solidFill>
              </a:rPr>
              <a:t>:</a:t>
            </a:r>
            <a:r>
              <a:rPr lang="nl-NL" sz="2400" dirty="0">
                <a:solidFill>
                  <a:schemeClr val="accent4">
                    <a:lumMod val="40000"/>
                    <a:lumOff val="60000"/>
                  </a:schemeClr>
                </a:solidFill>
              </a:rPr>
              <a:t> mw. Drs. Carla Dik uit Veenendaal /  </a:t>
            </a:r>
            <a:r>
              <a:rPr lang="nl-NL" sz="2400" b="1" dirty="0">
                <a:solidFill>
                  <a:schemeClr val="accent4">
                    <a:lumMod val="40000"/>
                    <a:lumOff val="60000"/>
                  </a:schemeClr>
                </a:solidFill>
              </a:rPr>
              <a:t>Pianiste: </a:t>
            </a:r>
            <a:r>
              <a:rPr lang="nl-NL" sz="2400" dirty="0">
                <a:solidFill>
                  <a:schemeClr val="accent4">
                    <a:lumMod val="40000"/>
                    <a:lumOff val="60000"/>
                  </a:schemeClr>
                </a:solidFill>
              </a:rPr>
              <a:t>Ellen de Putter</a:t>
            </a:r>
            <a:endParaRPr lang="en-US" sz="2400" dirty="0">
              <a:solidFill>
                <a:schemeClr val="accent4">
                  <a:lumMod val="40000"/>
                  <a:lumOff val="60000"/>
                </a:schemeClr>
              </a:solidFill>
            </a:endParaRPr>
          </a:p>
        </p:txBody>
      </p:sp>
      <p:sp>
        <p:nvSpPr>
          <p:cNvPr id="6" name="Tekstvak 5">
            <a:extLst>
              <a:ext uri="{FF2B5EF4-FFF2-40B4-BE49-F238E27FC236}">
                <a16:creationId xmlns:a16="http://schemas.microsoft.com/office/drawing/2014/main" id="{9E7F9159-06EC-EF41-BC68-BC2DF4DC8A8F}"/>
              </a:ext>
            </a:extLst>
          </p:cNvPr>
          <p:cNvSpPr txBox="1"/>
          <p:nvPr/>
        </p:nvSpPr>
        <p:spPr>
          <a:xfrm>
            <a:off x="2" y="707877"/>
            <a:ext cx="12191998" cy="1261884"/>
          </a:xfrm>
          <a:prstGeom prst="rect">
            <a:avLst/>
          </a:prstGeom>
          <a:noFill/>
        </p:spPr>
        <p:txBody>
          <a:bodyPr wrap="square" rtlCol="0">
            <a:spAutoFit/>
          </a:bodyPr>
          <a:lstStyle/>
          <a:p>
            <a:pPr algn="ctr"/>
            <a:r>
              <a:rPr lang="nl-NL" sz="2400" b="1" dirty="0">
                <a:solidFill>
                  <a:schemeClr val="accent4">
                    <a:lumMod val="40000"/>
                    <a:lumOff val="60000"/>
                  </a:schemeClr>
                </a:solidFill>
              </a:rPr>
              <a:t>Protestantse gemeente Weert-Budel / Bethelkerk</a:t>
            </a:r>
            <a:br>
              <a:rPr lang="nl-NL" sz="2600" b="1" dirty="0">
                <a:solidFill>
                  <a:schemeClr val="bg1"/>
                </a:solidFill>
              </a:rPr>
            </a:br>
            <a:r>
              <a:rPr lang="nl-NL" sz="2600" b="1" dirty="0">
                <a:solidFill>
                  <a:schemeClr val="bg1"/>
                </a:solidFill>
              </a:rPr>
              <a:t>Zondag 21 september 2025 </a:t>
            </a:r>
            <a:r>
              <a:rPr lang="nl-NL" sz="2600" dirty="0">
                <a:solidFill>
                  <a:schemeClr val="bg1"/>
                </a:solidFill>
              </a:rPr>
              <a:t>– 1</a:t>
            </a:r>
            <a:r>
              <a:rPr lang="nl-NL" sz="2600" b="1" dirty="0">
                <a:solidFill>
                  <a:schemeClr val="bg1"/>
                </a:solidFill>
              </a:rPr>
              <a:t>e van de herfst</a:t>
            </a:r>
            <a:endParaRPr lang="nl-NL" sz="2600" dirty="0">
              <a:solidFill>
                <a:schemeClr val="bg1"/>
              </a:solidFill>
            </a:endParaRPr>
          </a:p>
          <a:p>
            <a:pPr algn="ctr"/>
            <a:endParaRPr lang="nl-NL" sz="2600" b="1" i="1" dirty="0">
              <a:solidFill>
                <a:schemeClr val="bg1"/>
              </a:solidFill>
            </a:endParaRPr>
          </a:p>
        </p:txBody>
      </p:sp>
      <p:sp>
        <p:nvSpPr>
          <p:cNvPr id="8" name="Tekstvak 7">
            <a:extLst>
              <a:ext uri="{FF2B5EF4-FFF2-40B4-BE49-F238E27FC236}">
                <a16:creationId xmlns:a16="http://schemas.microsoft.com/office/drawing/2014/main" id="{53D7DBCE-6343-54EC-371E-44449699C231}"/>
              </a:ext>
            </a:extLst>
          </p:cNvPr>
          <p:cNvSpPr txBox="1"/>
          <p:nvPr/>
        </p:nvSpPr>
        <p:spPr>
          <a:xfrm>
            <a:off x="1" y="243066"/>
            <a:ext cx="12191999" cy="707886"/>
          </a:xfrm>
          <a:prstGeom prst="rect">
            <a:avLst/>
          </a:prstGeom>
          <a:noFill/>
        </p:spPr>
        <p:txBody>
          <a:bodyPr wrap="square" rtlCol="0">
            <a:spAutoFit/>
          </a:bodyPr>
          <a:lstStyle/>
          <a:p>
            <a:pPr algn="ctr"/>
            <a:r>
              <a:rPr lang="nl-NL" sz="4000" dirty="0">
                <a:solidFill>
                  <a:schemeClr val="bg1"/>
                </a:solidFill>
              </a:rPr>
              <a:t>RING LIMBURG-NOORD</a:t>
            </a:r>
          </a:p>
        </p:txBody>
      </p:sp>
    </p:spTree>
    <p:extLst>
      <p:ext uri="{BB962C8B-B14F-4D97-AF65-F5344CB8AC3E}">
        <p14:creationId xmlns:p14="http://schemas.microsoft.com/office/powerpoint/2010/main" val="3432935025"/>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484A61DD-8C47-456E-AD03-0D757C6058A6}"/>
              </a:ext>
            </a:extLst>
          </p:cNvPr>
          <p:cNvSpPr>
            <a:spLocks noGrp="1"/>
          </p:cNvSpPr>
          <p:nvPr>
            <p:ph type="body" sz="quarter" idx="10"/>
          </p:nvPr>
        </p:nvSpPr>
        <p:spPr>
          <a:xfrm>
            <a:off x="1" y="0"/>
            <a:ext cx="12192000" cy="6858000"/>
          </a:xfrm>
        </p:spPr>
        <p:txBody>
          <a:bodyPr anchor="ctr"/>
          <a:lstStyle/>
          <a:p>
            <a:pPr algn="ctr"/>
            <a:r>
              <a:rPr lang="nl-NL" b="1" dirty="0"/>
              <a:t>Moment met de kinderen:</a:t>
            </a:r>
          </a:p>
          <a:p>
            <a:pPr algn="ctr"/>
            <a:r>
              <a:rPr lang="nl-NL" i="1" dirty="0"/>
              <a:t>Lied met de kinderen: </a:t>
            </a:r>
            <a:r>
              <a:rPr lang="nl-NL" dirty="0">
                <a:effectLst/>
                <a:ea typeface="Times New Roman" panose="02020603050405020304" pitchFamily="18" charset="0"/>
                <a:cs typeface="Arial" panose="020B0604020202020204" pitchFamily="34" charset="0"/>
              </a:rPr>
              <a:t>Een rivier vol van vrede</a:t>
            </a:r>
            <a:endParaRPr lang="nl-NL" dirty="0">
              <a:effectLst/>
              <a:ea typeface="Times New Roman" panose="02020603050405020304" pitchFamily="18" charset="0"/>
              <a:cs typeface="Times New Roman" panose="02020603050405020304" pitchFamily="18" charset="0"/>
            </a:endParaRPr>
          </a:p>
          <a:p>
            <a:pPr algn="ctr"/>
            <a:endParaRPr lang="nl-NL" b="1" dirty="0"/>
          </a:p>
        </p:txBody>
      </p:sp>
      <p:sp>
        <p:nvSpPr>
          <p:cNvPr id="2" name="Rechthoek 1">
            <a:extLst>
              <a:ext uri="{FF2B5EF4-FFF2-40B4-BE49-F238E27FC236}">
                <a16:creationId xmlns:a16="http://schemas.microsoft.com/office/drawing/2014/main" id="{C1287945-8408-C861-2B7B-D4EAE7464CD9}"/>
              </a:ext>
            </a:extLst>
          </p:cNvPr>
          <p:cNvSpPr/>
          <p:nvPr/>
        </p:nvSpPr>
        <p:spPr>
          <a:xfrm>
            <a:off x="2731911" y="2178756"/>
            <a:ext cx="496711" cy="4402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E8B20AED-8CE3-0048-66E7-58546D26BC37}"/>
              </a:ext>
            </a:extLst>
          </p:cNvPr>
          <p:cNvSpPr/>
          <p:nvPr/>
        </p:nvSpPr>
        <p:spPr>
          <a:xfrm>
            <a:off x="9635066" y="2133601"/>
            <a:ext cx="496711" cy="4402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A42C9F08-FEEC-473D-E29F-716BC69FD19F}"/>
              </a:ext>
            </a:extLst>
          </p:cNvPr>
          <p:cNvSpPr/>
          <p:nvPr/>
        </p:nvSpPr>
        <p:spPr>
          <a:xfrm>
            <a:off x="9042398" y="4775190"/>
            <a:ext cx="496711" cy="3556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3F838F1-6D22-52C7-ADA3-1EB1FAA28251}"/>
              </a:ext>
            </a:extLst>
          </p:cNvPr>
          <p:cNvSpPr/>
          <p:nvPr/>
        </p:nvSpPr>
        <p:spPr>
          <a:xfrm>
            <a:off x="2731911" y="4775190"/>
            <a:ext cx="496711" cy="3556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50676386"/>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6AF2BD2-7038-A071-0A2B-BB694BD15F05}"/>
              </a:ext>
            </a:extLst>
          </p:cNvPr>
          <p:cNvPicPr>
            <a:picLocks noChangeAspect="1"/>
          </p:cNvPicPr>
          <p:nvPr/>
        </p:nvPicPr>
        <p:blipFill>
          <a:blip r:embed="rId2"/>
          <a:srcRect t="5570" b="4136"/>
          <a:stretch/>
        </p:blipFill>
        <p:spPr>
          <a:xfrm>
            <a:off x="1944547" y="-3982"/>
            <a:ext cx="8148577" cy="6834899"/>
          </a:xfrm>
          <a:prstGeom prst="rect">
            <a:avLst/>
          </a:prstGeom>
        </p:spPr>
      </p:pic>
    </p:spTree>
    <p:extLst>
      <p:ext uri="{BB962C8B-B14F-4D97-AF65-F5344CB8AC3E}">
        <p14:creationId xmlns:p14="http://schemas.microsoft.com/office/powerpoint/2010/main" val="1955276642"/>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5B4C2-A29C-6069-7944-79B3983B7BBC}"/>
            </a:ext>
          </a:extLst>
        </p:cNvPr>
        <p:cNvGrpSpPr/>
        <p:nvPr/>
      </p:nvGrpSpPr>
      <p:grpSpPr>
        <a:xfrm>
          <a:off x="0" y="0"/>
          <a:ext cx="0" cy="0"/>
          <a:chOff x="0" y="0"/>
          <a:chExt cx="0" cy="0"/>
        </a:xfrm>
      </p:grpSpPr>
      <p:pic>
        <p:nvPicPr>
          <p:cNvPr id="4" name="Afbeelding 3">
            <a:extLst>
              <a:ext uri="{FF2B5EF4-FFF2-40B4-BE49-F238E27FC236}">
                <a16:creationId xmlns:a16="http://schemas.microsoft.com/office/drawing/2014/main" id="{BEE64327-B33C-42F3-DB0B-A3A771284352}"/>
              </a:ext>
            </a:extLst>
          </p:cNvPr>
          <p:cNvPicPr>
            <a:picLocks noChangeAspect="1"/>
          </p:cNvPicPr>
          <p:nvPr/>
        </p:nvPicPr>
        <p:blipFill>
          <a:blip r:embed="rId2"/>
          <a:srcRect t="5570" b="4136"/>
          <a:stretch/>
        </p:blipFill>
        <p:spPr>
          <a:xfrm>
            <a:off x="1915562" y="0"/>
            <a:ext cx="8360875" cy="6839382"/>
          </a:xfrm>
          <a:prstGeom prst="rect">
            <a:avLst/>
          </a:prstGeom>
        </p:spPr>
      </p:pic>
    </p:spTree>
    <p:extLst>
      <p:ext uri="{BB962C8B-B14F-4D97-AF65-F5344CB8AC3E}">
        <p14:creationId xmlns:p14="http://schemas.microsoft.com/office/powerpoint/2010/main" val="2017525117"/>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3E7E0-2366-B5E1-E8D3-685457DCCC56}"/>
            </a:ext>
          </a:extLst>
        </p:cNvPr>
        <p:cNvGrpSpPr/>
        <p:nvPr/>
      </p:nvGrpSpPr>
      <p:grpSpPr>
        <a:xfrm>
          <a:off x="0" y="0"/>
          <a:ext cx="0" cy="0"/>
          <a:chOff x="0" y="0"/>
          <a:chExt cx="0" cy="0"/>
        </a:xfrm>
      </p:grpSpPr>
      <p:pic>
        <p:nvPicPr>
          <p:cNvPr id="4" name="Afbeelding 3">
            <a:extLst>
              <a:ext uri="{FF2B5EF4-FFF2-40B4-BE49-F238E27FC236}">
                <a16:creationId xmlns:a16="http://schemas.microsoft.com/office/drawing/2014/main" id="{23E69481-31C2-6CBB-B23A-406AB7C4ECE9}"/>
              </a:ext>
            </a:extLst>
          </p:cNvPr>
          <p:cNvPicPr>
            <a:picLocks noChangeAspect="1"/>
          </p:cNvPicPr>
          <p:nvPr/>
        </p:nvPicPr>
        <p:blipFill>
          <a:blip r:embed="rId2"/>
          <a:srcRect t="5738" b="3967"/>
          <a:stretch/>
        </p:blipFill>
        <p:spPr>
          <a:xfrm>
            <a:off x="2358499" y="21249"/>
            <a:ext cx="7475001" cy="6836751"/>
          </a:xfrm>
          <a:prstGeom prst="rect">
            <a:avLst/>
          </a:prstGeom>
        </p:spPr>
      </p:pic>
    </p:spTree>
    <p:extLst>
      <p:ext uri="{BB962C8B-B14F-4D97-AF65-F5344CB8AC3E}">
        <p14:creationId xmlns:p14="http://schemas.microsoft.com/office/powerpoint/2010/main" val="998004674"/>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8C0A4-5658-B100-C387-DFBBE2FBA9F2}"/>
            </a:ext>
          </a:extLst>
        </p:cNvPr>
        <p:cNvGrpSpPr/>
        <p:nvPr/>
      </p:nvGrpSpPr>
      <p:grpSpPr>
        <a:xfrm>
          <a:off x="0" y="0"/>
          <a:ext cx="0" cy="0"/>
          <a:chOff x="0" y="0"/>
          <a:chExt cx="0" cy="0"/>
        </a:xfrm>
      </p:grpSpPr>
      <p:pic>
        <p:nvPicPr>
          <p:cNvPr id="4" name="Afbeelding 3">
            <a:extLst>
              <a:ext uri="{FF2B5EF4-FFF2-40B4-BE49-F238E27FC236}">
                <a16:creationId xmlns:a16="http://schemas.microsoft.com/office/drawing/2014/main" id="{70996A39-1A4E-8BB9-EED5-30103586D204}"/>
              </a:ext>
            </a:extLst>
          </p:cNvPr>
          <p:cNvPicPr>
            <a:picLocks noChangeAspect="1"/>
          </p:cNvPicPr>
          <p:nvPr/>
        </p:nvPicPr>
        <p:blipFill>
          <a:blip r:embed="rId2"/>
          <a:srcRect t="5907" b="4304"/>
          <a:stretch/>
        </p:blipFill>
        <p:spPr>
          <a:xfrm>
            <a:off x="2340015" y="0"/>
            <a:ext cx="7511969" cy="6832037"/>
          </a:xfrm>
          <a:prstGeom prst="rect">
            <a:avLst/>
          </a:prstGeom>
        </p:spPr>
      </p:pic>
    </p:spTree>
    <p:extLst>
      <p:ext uri="{BB962C8B-B14F-4D97-AF65-F5344CB8AC3E}">
        <p14:creationId xmlns:p14="http://schemas.microsoft.com/office/powerpoint/2010/main" val="3798715500"/>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Tree>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AAA4A732-93D3-F395-D8E7-90B9EDA6A40A}"/>
            </a:ext>
          </a:extLst>
        </p:cNvPr>
        <p:cNvGrpSpPr/>
        <p:nvPr/>
      </p:nvGrpSpPr>
      <p:grpSpPr>
        <a:xfrm>
          <a:off x="0" y="0"/>
          <a:ext cx="0" cy="0"/>
          <a:chOff x="0" y="0"/>
          <a:chExt cx="0" cy="0"/>
        </a:xfrm>
      </p:grpSpPr>
      <p:sp>
        <p:nvSpPr>
          <p:cNvPr id="3" name="Google Shape;59;p2">
            <a:extLst>
              <a:ext uri="{FF2B5EF4-FFF2-40B4-BE49-F238E27FC236}">
                <a16:creationId xmlns:a16="http://schemas.microsoft.com/office/drawing/2014/main" id="{2A5447F6-FF83-861A-143A-3F4D583BEF8A}"/>
              </a:ext>
            </a:extLst>
          </p:cNvPr>
          <p:cNvSpPr txBox="1">
            <a:spLocks/>
          </p:cNvSpPr>
          <p:nvPr/>
        </p:nvSpPr>
        <p:spPr>
          <a:xfrm>
            <a:off x="217487" y="258926"/>
            <a:ext cx="11712575" cy="63401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Font typeface="Calibri"/>
              <a:buNone/>
            </a:pPr>
            <a:r>
              <a:rPr lang="nl-NL" b="1" dirty="0"/>
              <a:t>	</a:t>
            </a:r>
          </a:p>
          <a:p>
            <a:pPr marL="0" indent="0">
              <a:spcBef>
                <a:spcPts val="0"/>
              </a:spcBef>
              <a:buFont typeface="Calibri"/>
              <a:buNone/>
            </a:pPr>
            <a:r>
              <a:rPr lang="nl-NL" b="1" dirty="0"/>
              <a:t>	Smeekgebed</a:t>
            </a:r>
          </a:p>
          <a:p>
            <a:pPr marL="0" indent="0">
              <a:spcBef>
                <a:spcPts val="0"/>
              </a:spcBef>
              <a:buFont typeface="Calibri"/>
              <a:buNone/>
            </a:pPr>
            <a:endParaRPr lang="nl-NL" b="1" dirty="0"/>
          </a:p>
          <a:p>
            <a:pPr marL="0" indent="0">
              <a:spcBef>
                <a:spcPts val="0"/>
              </a:spcBef>
              <a:buFont typeface="Calibri"/>
              <a:buNone/>
            </a:pPr>
            <a:r>
              <a:rPr lang="nl-NL" b="1" dirty="0"/>
              <a:t>	Glorialied</a:t>
            </a:r>
          </a:p>
          <a:p>
            <a:pPr marL="0" indent="0">
              <a:spcBef>
                <a:spcPts val="0"/>
              </a:spcBef>
              <a:buFont typeface="Calibri"/>
              <a:buNone/>
            </a:pPr>
            <a:r>
              <a:rPr lang="nl-NL" b="1" dirty="0"/>
              <a:t>		</a:t>
            </a:r>
            <a:r>
              <a:rPr lang="nl-NL" dirty="0"/>
              <a:t>Lied 146c: 1, 3, 4 en 7 – Alles wat adem heeft love de Here </a:t>
            </a:r>
          </a:p>
          <a:p>
            <a:pPr marL="0" indent="0">
              <a:buFont typeface="Calibri"/>
              <a:buNone/>
            </a:pPr>
            <a:r>
              <a:rPr lang="nl-NL" b="1" dirty="0"/>
              <a:t>		</a:t>
            </a:r>
          </a:p>
        </p:txBody>
      </p:sp>
      <p:sp>
        <p:nvSpPr>
          <p:cNvPr id="59" name="Google Shape;59;p2">
            <a:extLst>
              <a:ext uri="{FF2B5EF4-FFF2-40B4-BE49-F238E27FC236}">
                <a16:creationId xmlns:a16="http://schemas.microsoft.com/office/drawing/2014/main" id="{490318E2-4CD4-1C0F-D8B1-C2FCDEFC7FA6}"/>
              </a:ext>
            </a:extLst>
          </p:cNvPr>
          <p:cNvSpPr txBox="1">
            <a:spLocks noGrp="1"/>
          </p:cNvSpPr>
          <p:nvPr>
            <p:ph type="body" idx="1"/>
          </p:nvPr>
        </p:nvSpPr>
        <p:spPr>
          <a:xfrm>
            <a:off x="217488" y="235277"/>
            <a:ext cx="11712575" cy="127821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800"/>
              <a:buFont typeface="Calibri"/>
              <a:buNone/>
            </a:pPr>
            <a:endParaRPr sz="800" dirty="0"/>
          </a:p>
          <a:p>
            <a:pPr marL="0" lvl="0" indent="0" algn="l" rtl="0">
              <a:lnSpc>
                <a:spcPct val="90000"/>
              </a:lnSpc>
              <a:spcBef>
                <a:spcPts val="1000"/>
              </a:spcBef>
              <a:spcAft>
                <a:spcPts val="0"/>
              </a:spcAft>
              <a:buClr>
                <a:schemeClr val="dk1"/>
              </a:buClr>
              <a:buSzPts val="2800"/>
              <a:buFont typeface="Calibri"/>
              <a:buNone/>
            </a:pPr>
            <a:r>
              <a:rPr lang="nl-NL" b="1" dirty="0"/>
              <a:t>	</a:t>
            </a:r>
            <a:endParaRPr dirty="0"/>
          </a:p>
        </p:txBody>
      </p:sp>
    </p:spTree>
    <p:extLst>
      <p:ext uri="{BB962C8B-B14F-4D97-AF65-F5344CB8AC3E}">
        <p14:creationId xmlns:p14="http://schemas.microsoft.com/office/powerpoint/2010/main" val="2566009658"/>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33F286A5-4ECB-7001-100F-BFDCB8A916CF}"/>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736600" y="381000"/>
            <a:ext cx="10718800" cy="6413500"/>
          </a:xfrm>
          <a:prstGeom prst="rect">
            <a:avLst/>
          </a:prstGeom>
        </p:spPr>
      </p:pic>
      <p:sp>
        <p:nvSpPr>
          <p:cNvPr id="2" name="Tekstvak 1">
            <a:extLst>
              <a:ext uri="{FF2B5EF4-FFF2-40B4-BE49-F238E27FC236}">
                <a16:creationId xmlns:a16="http://schemas.microsoft.com/office/drawing/2014/main" id="{7EBC74E8-9914-6E9C-5795-D344079C12F2}"/>
              </a:ext>
            </a:extLst>
          </p:cNvPr>
          <p:cNvSpPr txBox="1"/>
          <p:nvPr/>
        </p:nvSpPr>
        <p:spPr>
          <a:xfrm>
            <a:off x="736600" y="0"/>
            <a:ext cx="10718800" cy="430887"/>
          </a:xfrm>
          <a:prstGeom prst="rect">
            <a:avLst/>
          </a:prstGeom>
          <a:noFill/>
        </p:spPr>
        <p:txBody>
          <a:bodyPr vert="horz" lIns="0" rIns="0" rtlCol="0">
            <a:spAutoFit/>
          </a:bodyPr>
          <a:lstStyle/>
          <a:p>
            <a:pPr algn="ctr"/>
            <a:r>
              <a:rPr lang="de-DE" sz="2200">
                <a:solidFill>
                  <a:srgbClr val="000000"/>
                </a:solidFill>
                <a:latin typeface="Arial" panose="020B0604020202020204" pitchFamily="34" charset="0"/>
              </a:rPr>
              <a:t>Lied 146c -</a:t>
            </a:r>
            <a:r>
              <a:rPr lang="de-DE" sz="2200">
                <a:solidFill>
                  <a:srgbClr val="808080"/>
                </a:solidFill>
                <a:latin typeface="Arial" panose="020B0604020202020204" pitchFamily="34" charset="0"/>
              </a:rPr>
              <a:t> </a:t>
            </a:r>
            <a:r>
              <a:rPr lang="de-DE" sz="2200" b="1">
                <a:solidFill>
                  <a:srgbClr val="000000"/>
                </a:solidFill>
                <a:latin typeface="Arial" panose="020B0604020202020204" pitchFamily="34" charset="0"/>
              </a:rPr>
              <a:t>1</a:t>
            </a:r>
            <a:r>
              <a:rPr lang="de-DE" sz="2200">
                <a:solidFill>
                  <a:srgbClr val="808080"/>
                </a:solidFill>
                <a:latin typeface="Arial" panose="020B0604020202020204" pitchFamily="34" charset="0"/>
              </a:rPr>
              <a:t>, 3, 4, 7</a:t>
            </a:r>
            <a:endParaRPr lang="nl-NL" sz="2200">
              <a:solidFill>
                <a:srgbClr val="808080"/>
              </a:solidFill>
              <a:latin typeface="Arial" panose="020B0604020202020204" pitchFamily="34" charset="0"/>
            </a:endParaRPr>
          </a:p>
        </p:txBody>
      </p:sp>
      <p:sp>
        <p:nvSpPr>
          <p:cNvPr id="3" name="Rechthoek 2">
            <a:extLst>
              <a:ext uri="{FF2B5EF4-FFF2-40B4-BE49-F238E27FC236}">
                <a16:creationId xmlns:a16="http://schemas.microsoft.com/office/drawing/2014/main" id="{E73651D1-8A58-2849-0872-EE1CB1705170}"/>
              </a:ext>
            </a:extLst>
          </p:cNvPr>
          <p:cNvSpPr/>
          <p:nvPr/>
        </p:nvSpPr>
        <p:spPr>
          <a:xfrm>
            <a:off x="11880850" y="31750"/>
            <a:ext cx="279400" cy="27940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nl-NL" sz="900"/>
          </a:p>
        </p:txBody>
      </p:sp>
      <p:sp>
        <p:nvSpPr>
          <p:cNvPr id="4" name="Pijl: rechts 3">
            <a:extLst>
              <a:ext uri="{FF2B5EF4-FFF2-40B4-BE49-F238E27FC236}">
                <a16:creationId xmlns:a16="http://schemas.microsoft.com/office/drawing/2014/main" id="{4A029CC6-B33C-5455-8E92-F78A69638067}"/>
              </a:ext>
            </a:extLst>
          </p:cNvPr>
          <p:cNvSpPr/>
          <p:nvPr/>
        </p:nvSpPr>
        <p:spPr>
          <a:xfrm>
            <a:off x="11915775" y="101600"/>
            <a:ext cx="209550" cy="139700"/>
          </a:xfrm>
          <a:prstGeom prst="rightArrow">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nl-NL" sz="900"/>
          </a:p>
        </p:txBody>
      </p:sp>
    </p:spTree>
    <p:extLst>
      <p:ext uri="{BB962C8B-B14F-4D97-AF65-F5344CB8AC3E}">
        <p14:creationId xmlns:p14="http://schemas.microsoft.com/office/powerpoint/2010/main" val="2062442670"/>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12F86C7-CC7E-DC39-7246-3D48FC9A30B8}"/>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736600" y="381000"/>
            <a:ext cx="10718800" cy="4457700"/>
          </a:xfrm>
          <a:prstGeom prst="rect">
            <a:avLst/>
          </a:prstGeom>
        </p:spPr>
      </p:pic>
      <p:sp>
        <p:nvSpPr>
          <p:cNvPr id="2" name="Tekstvak 1">
            <a:extLst>
              <a:ext uri="{FF2B5EF4-FFF2-40B4-BE49-F238E27FC236}">
                <a16:creationId xmlns:a16="http://schemas.microsoft.com/office/drawing/2014/main" id="{5B8F9AC8-AA0F-EF2E-333D-68BEB3525001}"/>
              </a:ext>
            </a:extLst>
          </p:cNvPr>
          <p:cNvSpPr txBox="1"/>
          <p:nvPr/>
        </p:nvSpPr>
        <p:spPr>
          <a:xfrm>
            <a:off x="736600" y="0"/>
            <a:ext cx="10718800" cy="430887"/>
          </a:xfrm>
          <a:prstGeom prst="rect">
            <a:avLst/>
          </a:prstGeom>
          <a:noFill/>
        </p:spPr>
        <p:txBody>
          <a:bodyPr vert="horz" lIns="0" rIns="0" rtlCol="0">
            <a:spAutoFit/>
          </a:bodyPr>
          <a:lstStyle/>
          <a:p>
            <a:pPr algn="ctr"/>
            <a:r>
              <a:rPr lang="de-DE" sz="2200">
                <a:solidFill>
                  <a:srgbClr val="000000"/>
                </a:solidFill>
                <a:latin typeface="Arial" panose="020B0604020202020204" pitchFamily="34" charset="0"/>
              </a:rPr>
              <a:t>Lied 146c -</a:t>
            </a:r>
            <a:r>
              <a:rPr lang="de-DE" sz="2200">
                <a:solidFill>
                  <a:srgbClr val="808080"/>
                </a:solidFill>
                <a:latin typeface="Arial" panose="020B0604020202020204" pitchFamily="34" charset="0"/>
              </a:rPr>
              <a:t> </a:t>
            </a:r>
            <a:r>
              <a:rPr lang="de-DE" sz="2200" b="1">
                <a:solidFill>
                  <a:srgbClr val="000000"/>
                </a:solidFill>
                <a:latin typeface="Arial" panose="020B0604020202020204" pitchFamily="34" charset="0"/>
              </a:rPr>
              <a:t>1</a:t>
            </a:r>
            <a:r>
              <a:rPr lang="de-DE" sz="2200">
                <a:solidFill>
                  <a:srgbClr val="808080"/>
                </a:solidFill>
                <a:latin typeface="Arial" panose="020B0604020202020204" pitchFamily="34" charset="0"/>
              </a:rPr>
              <a:t>, 3, 4, 7</a:t>
            </a:r>
            <a:endParaRPr lang="nl-NL" sz="2200">
              <a:solidFill>
                <a:srgbClr val="808080"/>
              </a:solidFill>
              <a:latin typeface="Arial" panose="020B0604020202020204" pitchFamily="34" charset="0"/>
            </a:endParaRPr>
          </a:p>
        </p:txBody>
      </p:sp>
      <p:sp>
        <p:nvSpPr>
          <p:cNvPr id="3" name="Rechthoek 2">
            <a:extLst>
              <a:ext uri="{FF2B5EF4-FFF2-40B4-BE49-F238E27FC236}">
                <a16:creationId xmlns:a16="http://schemas.microsoft.com/office/drawing/2014/main" id="{741D9F73-7A43-006F-241E-CDB25D2D6334}"/>
              </a:ext>
            </a:extLst>
          </p:cNvPr>
          <p:cNvSpPr/>
          <p:nvPr/>
        </p:nvSpPr>
        <p:spPr>
          <a:xfrm>
            <a:off x="11880850" y="31750"/>
            <a:ext cx="279400" cy="27940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nl-NL" sz="900"/>
          </a:p>
        </p:txBody>
      </p:sp>
    </p:spTree>
    <p:extLst>
      <p:ext uri="{BB962C8B-B14F-4D97-AF65-F5344CB8AC3E}">
        <p14:creationId xmlns:p14="http://schemas.microsoft.com/office/powerpoint/2010/main" val="3523084437"/>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7032B75-936A-C077-3552-12B37862E0DE}"/>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736600" y="381000"/>
            <a:ext cx="10718800" cy="6413500"/>
          </a:xfrm>
          <a:prstGeom prst="rect">
            <a:avLst/>
          </a:prstGeom>
        </p:spPr>
      </p:pic>
      <p:sp>
        <p:nvSpPr>
          <p:cNvPr id="2" name="Tekstvak 1">
            <a:extLst>
              <a:ext uri="{FF2B5EF4-FFF2-40B4-BE49-F238E27FC236}">
                <a16:creationId xmlns:a16="http://schemas.microsoft.com/office/drawing/2014/main" id="{972889B6-C27D-8A46-57E2-7320098C3B96}"/>
              </a:ext>
            </a:extLst>
          </p:cNvPr>
          <p:cNvSpPr txBox="1"/>
          <p:nvPr/>
        </p:nvSpPr>
        <p:spPr>
          <a:xfrm>
            <a:off x="736600" y="0"/>
            <a:ext cx="10718800" cy="430887"/>
          </a:xfrm>
          <a:prstGeom prst="rect">
            <a:avLst/>
          </a:prstGeom>
          <a:noFill/>
        </p:spPr>
        <p:txBody>
          <a:bodyPr vert="horz" lIns="0" rIns="0" rtlCol="0">
            <a:spAutoFit/>
          </a:bodyPr>
          <a:lstStyle/>
          <a:p>
            <a:pPr algn="ctr"/>
            <a:r>
              <a:rPr lang="de-DE" sz="2200">
                <a:solidFill>
                  <a:srgbClr val="000000"/>
                </a:solidFill>
                <a:latin typeface="Arial" panose="020B0604020202020204" pitchFamily="34" charset="0"/>
              </a:rPr>
              <a:t>Lied 146c -</a:t>
            </a:r>
            <a:r>
              <a:rPr lang="de-DE" sz="2200">
                <a:solidFill>
                  <a:srgbClr val="808080"/>
                </a:solidFill>
                <a:latin typeface="Arial" panose="020B0604020202020204" pitchFamily="34" charset="0"/>
              </a:rPr>
              <a:t> 1, </a:t>
            </a:r>
            <a:r>
              <a:rPr lang="de-DE" sz="2200" b="1">
                <a:solidFill>
                  <a:srgbClr val="000000"/>
                </a:solidFill>
                <a:latin typeface="Arial" panose="020B0604020202020204" pitchFamily="34" charset="0"/>
              </a:rPr>
              <a:t>3</a:t>
            </a:r>
            <a:r>
              <a:rPr lang="de-DE" sz="2200">
                <a:solidFill>
                  <a:srgbClr val="808080"/>
                </a:solidFill>
                <a:latin typeface="Arial" panose="020B0604020202020204" pitchFamily="34" charset="0"/>
              </a:rPr>
              <a:t>, 4, 7</a:t>
            </a:r>
            <a:endParaRPr lang="nl-NL" sz="2200">
              <a:solidFill>
                <a:srgbClr val="808080"/>
              </a:solidFill>
              <a:latin typeface="Arial" panose="020B0604020202020204" pitchFamily="34" charset="0"/>
            </a:endParaRPr>
          </a:p>
        </p:txBody>
      </p:sp>
      <p:sp>
        <p:nvSpPr>
          <p:cNvPr id="3" name="Rechthoek 2">
            <a:extLst>
              <a:ext uri="{FF2B5EF4-FFF2-40B4-BE49-F238E27FC236}">
                <a16:creationId xmlns:a16="http://schemas.microsoft.com/office/drawing/2014/main" id="{45716620-9F3F-0A91-2704-B31817E02189}"/>
              </a:ext>
            </a:extLst>
          </p:cNvPr>
          <p:cNvSpPr/>
          <p:nvPr/>
        </p:nvSpPr>
        <p:spPr>
          <a:xfrm>
            <a:off x="11880850" y="31750"/>
            <a:ext cx="279400" cy="27940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nl-NL" sz="900"/>
          </a:p>
        </p:txBody>
      </p:sp>
      <p:sp>
        <p:nvSpPr>
          <p:cNvPr id="4" name="Pijl: rechts 3">
            <a:extLst>
              <a:ext uri="{FF2B5EF4-FFF2-40B4-BE49-F238E27FC236}">
                <a16:creationId xmlns:a16="http://schemas.microsoft.com/office/drawing/2014/main" id="{D770ECEE-5BA9-56ED-8E97-5E45A0DE0A0C}"/>
              </a:ext>
            </a:extLst>
          </p:cNvPr>
          <p:cNvSpPr/>
          <p:nvPr/>
        </p:nvSpPr>
        <p:spPr>
          <a:xfrm>
            <a:off x="11915775" y="101600"/>
            <a:ext cx="209550" cy="139700"/>
          </a:xfrm>
          <a:prstGeom prst="rightArrow">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nl-NL" sz="900"/>
          </a:p>
        </p:txBody>
      </p:sp>
    </p:spTree>
    <p:extLst>
      <p:ext uri="{BB962C8B-B14F-4D97-AF65-F5344CB8AC3E}">
        <p14:creationId xmlns:p14="http://schemas.microsoft.com/office/powerpoint/2010/main" val="3498071399"/>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3" name="Google Shape;59;p2">
            <a:extLst>
              <a:ext uri="{FF2B5EF4-FFF2-40B4-BE49-F238E27FC236}">
                <a16:creationId xmlns:a16="http://schemas.microsoft.com/office/drawing/2014/main" id="{F751B0CA-2A5C-4866-B2F5-DD39B7B15D84}"/>
              </a:ext>
            </a:extLst>
          </p:cNvPr>
          <p:cNvSpPr txBox="1">
            <a:spLocks/>
          </p:cNvSpPr>
          <p:nvPr/>
        </p:nvSpPr>
        <p:spPr>
          <a:xfrm>
            <a:off x="217487" y="258926"/>
            <a:ext cx="11712575" cy="63401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Font typeface="Calibri"/>
              <a:buNone/>
            </a:pPr>
            <a:r>
              <a:rPr lang="nl-NL" b="1" dirty="0"/>
              <a:t>	</a:t>
            </a:r>
          </a:p>
          <a:p>
            <a:pPr marL="0" indent="0">
              <a:spcBef>
                <a:spcPts val="0"/>
              </a:spcBef>
              <a:buFont typeface="Calibri"/>
              <a:buNone/>
            </a:pPr>
            <a:r>
              <a:rPr lang="nl-NL" b="1" dirty="0"/>
              <a:t>	Welkom en mededelingen</a:t>
            </a:r>
          </a:p>
          <a:p>
            <a:pPr marL="0" indent="0">
              <a:spcBef>
                <a:spcPts val="0"/>
              </a:spcBef>
              <a:buFont typeface="Calibri"/>
              <a:buNone/>
            </a:pPr>
            <a:endParaRPr lang="nl-NL" b="1" dirty="0"/>
          </a:p>
          <a:p>
            <a:pPr marL="0" indent="0">
              <a:spcBef>
                <a:spcPts val="0"/>
              </a:spcBef>
              <a:buFont typeface="Calibri"/>
              <a:buNone/>
            </a:pPr>
            <a:r>
              <a:rPr lang="nl-NL" b="1" dirty="0"/>
              <a:t>	Ontsteken kaars van verbondenheid</a:t>
            </a:r>
          </a:p>
          <a:p>
            <a:pPr marL="0" indent="0">
              <a:spcBef>
                <a:spcPts val="0"/>
              </a:spcBef>
              <a:buFont typeface="Calibri"/>
              <a:buNone/>
            </a:pPr>
            <a:endParaRPr lang="nl-NL" dirty="0"/>
          </a:p>
          <a:p>
            <a:pPr marL="0" indent="0">
              <a:spcBef>
                <a:spcPts val="0"/>
              </a:spcBef>
              <a:buFont typeface="Calibri"/>
              <a:buNone/>
            </a:pPr>
            <a:endParaRPr lang="nl-NL" sz="800" b="1" dirty="0"/>
          </a:p>
          <a:p>
            <a:pPr marL="0" indent="0">
              <a:spcBef>
                <a:spcPts val="0"/>
              </a:spcBef>
              <a:buFont typeface="Calibri"/>
              <a:buNone/>
            </a:pPr>
            <a:r>
              <a:rPr lang="nl-NL" b="1" dirty="0"/>
              <a:t>	Toewijding: </a:t>
            </a:r>
          </a:p>
          <a:p>
            <a:pPr marL="0" indent="0">
              <a:buFont typeface="Calibri"/>
              <a:buNone/>
            </a:pPr>
            <a:r>
              <a:rPr lang="nl-NL" dirty="0"/>
              <a:t>		Muziek en stilte</a:t>
            </a:r>
          </a:p>
          <a:p>
            <a:pPr marL="0" indent="0">
              <a:buFont typeface="Calibri"/>
              <a:buNone/>
            </a:pPr>
            <a:endParaRPr lang="nl-NL" dirty="0"/>
          </a:p>
          <a:p>
            <a:pPr marL="0" indent="0">
              <a:buFont typeface="Calibri"/>
              <a:buNone/>
            </a:pPr>
            <a:r>
              <a:rPr lang="nl-NL" b="1" dirty="0"/>
              <a:t>		</a:t>
            </a:r>
          </a:p>
        </p:txBody>
      </p:sp>
      <p:sp>
        <p:nvSpPr>
          <p:cNvPr id="59" name="Google Shape;59;p2"/>
          <p:cNvSpPr txBox="1">
            <a:spLocks noGrp="1"/>
          </p:cNvSpPr>
          <p:nvPr>
            <p:ph type="body" idx="1"/>
          </p:nvPr>
        </p:nvSpPr>
        <p:spPr>
          <a:xfrm>
            <a:off x="217488" y="235277"/>
            <a:ext cx="11712575" cy="127821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Font typeface="Calibri"/>
              <a:buNone/>
            </a:pPr>
            <a:r>
              <a:rPr lang="nl-NL" dirty="0"/>
              <a:t>OM TE BEGINNEN</a:t>
            </a:r>
            <a:endParaRPr dirty="0"/>
          </a:p>
          <a:p>
            <a:pPr marL="0" lvl="0" indent="0" algn="l" rtl="0">
              <a:lnSpc>
                <a:spcPct val="90000"/>
              </a:lnSpc>
              <a:spcBef>
                <a:spcPts val="1000"/>
              </a:spcBef>
              <a:spcAft>
                <a:spcPts val="0"/>
              </a:spcAft>
              <a:buClr>
                <a:schemeClr val="dk1"/>
              </a:buClr>
              <a:buSzPts val="800"/>
              <a:buFont typeface="Calibri"/>
              <a:buNone/>
            </a:pPr>
            <a:endParaRPr sz="800" dirty="0"/>
          </a:p>
          <a:p>
            <a:pPr marL="0" lvl="0" indent="0" algn="l" rtl="0">
              <a:lnSpc>
                <a:spcPct val="90000"/>
              </a:lnSpc>
              <a:spcBef>
                <a:spcPts val="1000"/>
              </a:spcBef>
              <a:spcAft>
                <a:spcPts val="0"/>
              </a:spcAft>
              <a:buClr>
                <a:schemeClr val="dk1"/>
              </a:buClr>
              <a:buSzPts val="2800"/>
              <a:buFont typeface="Calibri"/>
              <a:buNone/>
            </a:pPr>
            <a:r>
              <a:rPr lang="nl-NL" b="1" dirty="0"/>
              <a:t>	</a:t>
            </a:r>
            <a:endParaRPr dirty="0"/>
          </a:p>
        </p:txBody>
      </p:sp>
    </p:spTree>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D76CB3F0-4B26-F0A6-9BD4-C379F86C592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736600" y="381000"/>
            <a:ext cx="10718800" cy="4457700"/>
          </a:xfrm>
          <a:prstGeom prst="rect">
            <a:avLst/>
          </a:prstGeom>
        </p:spPr>
      </p:pic>
      <p:sp>
        <p:nvSpPr>
          <p:cNvPr id="2" name="Tekstvak 1">
            <a:extLst>
              <a:ext uri="{FF2B5EF4-FFF2-40B4-BE49-F238E27FC236}">
                <a16:creationId xmlns:a16="http://schemas.microsoft.com/office/drawing/2014/main" id="{57234622-63E3-331B-F386-7C10CFE47816}"/>
              </a:ext>
            </a:extLst>
          </p:cNvPr>
          <p:cNvSpPr txBox="1"/>
          <p:nvPr/>
        </p:nvSpPr>
        <p:spPr>
          <a:xfrm>
            <a:off x="736600" y="0"/>
            <a:ext cx="10718800" cy="430887"/>
          </a:xfrm>
          <a:prstGeom prst="rect">
            <a:avLst/>
          </a:prstGeom>
          <a:noFill/>
        </p:spPr>
        <p:txBody>
          <a:bodyPr vert="horz" lIns="0" rIns="0" rtlCol="0">
            <a:spAutoFit/>
          </a:bodyPr>
          <a:lstStyle/>
          <a:p>
            <a:pPr algn="ctr"/>
            <a:r>
              <a:rPr lang="de-DE" sz="2200">
                <a:solidFill>
                  <a:srgbClr val="000000"/>
                </a:solidFill>
                <a:latin typeface="Arial" panose="020B0604020202020204" pitchFamily="34" charset="0"/>
              </a:rPr>
              <a:t>Lied 146c -</a:t>
            </a:r>
            <a:r>
              <a:rPr lang="de-DE" sz="2200">
                <a:solidFill>
                  <a:srgbClr val="808080"/>
                </a:solidFill>
                <a:latin typeface="Arial" panose="020B0604020202020204" pitchFamily="34" charset="0"/>
              </a:rPr>
              <a:t> 1, </a:t>
            </a:r>
            <a:r>
              <a:rPr lang="de-DE" sz="2200" b="1">
                <a:solidFill>
                  <a:srgbClr val="000000"/>
                </a:solidFill>
                <a:latin typeface="Arial" panose="020B0604020202020204" pitchFamily="34" charset="0"/>
              </a:rPr>
              <a:t>3</a:t>
            </a:r>
            <a:r>
              <a:rPr lang="de-DE" sz="2200">
                <a:solidFill>
                  <a:srgbClr val="808080"/>
                </a:solidFill>
                <a:latin typeface="Arial" panose="020B0604020202020204" pitchFamily="34" charset="0"/>
              </a:rPr>
              <a:t>, 4, 7</a:t>
            </a:r>
            <a:endParaRPr lang="nl-NL" sz="2200">
              <a:solidFill>
                <a:srgbClr val="808080"/>
              </a:solidFill>
              <a:latin typeface="Arial" panose="020B0604020202020204" pitchFamily="34" charset="0"/>
            </a:endParaRPr>
          </a:p>
        </p:txBody>
      </p:sp>
      <p:sp>
        <p:nvSpPr>
          <p:cNvPr id="3" name="Rechthoek 2">
            <a:extLst>
              <a:ext uri="{FF2B5EF4-FFF2-40B4-BE49-F238E27FC236}">
                <a16:creationId xmlns:a16="http://schemas.microsoft.com/office/drawing/2014/main" id="{77EC44AD-5CC1-9066-9BA0-6FABDED7834C}"/>
              </a:ext>
            </a:extLst>
          </p:cNvPr>
          <p:cNvSpPr/>
          <p:nvPr/>
        </p:nvSpPr>
        <p:spPr>
          <a:xfrm>
            <a:off x="11880850" y="31750"/>
            <a:ext cx="279400" cy="27940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nl-NL" sz="900"/>
          </a:p>
        </p:txBody>
      </p:sp>
    </p:spTree>
    <p:extLst>
      <p:ext uri="{BB962C8B-B14F-4D97-AF65-F5344CB8AC3E}">
        <p14:creationId xmlns:p14="http://schemas.microsoft.com/office/powerpoint/2010/main" val="3489130452"/>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D4AA6B1F-B39D-D5B8-05D0-C87141FA0690}"/>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736600" y="381000"/>
            <a:ext cx="10718800" cy="6413500"/>
          </a:xfrm>
          <a:prstGeom prst="rect">
            <a:avLst/>
          </a:prstGeom>
        </p:spPr>
      </p:pic>
      <p:sp>
        <p:nvSpPr>
          <p:cNvPr id="2" name="Tekstvak 1">
            <a:extLst>
              <a:ext uri="{FF2B5EF4-FFF2-40B4-BE49-F238E27FC236}">
                <a16:creationId xmlns:a16="http://schemas.microsoft.com/office/drawing/2014/main" id="{86FEDEF3-09A1-1F1A-B63A-52AF13BD7107}"/>
              </a:ext>
            </a:extLst>
          </p:cNvPr>
          <p:cNvSpPr txBox="1"/>
          <p:nvPr/>
        </p:nvSpPr>
        <p:spPr>
          <a:xfrm>
            <a:off x="736600" y="0"/>
            <a:ext cx="10718800" cy="430887"/>
          </a:xfrm>
          <a:prstGeom prst="rect">
            <a:avLst/>
          </a:prstGeom>
          <a:noFill/>
        </p:spPr>
        <p:txBody>
          <a:bodyPr vert="horz" lIns="0" rIns="0" rtlCol="0">
            <a:spAutoFit/>
          </a:bodyPr>
          <a:lstStyle/>
          <a:p>
            <a:pPr algn="ctr"/>
            <a:r>
              <a:rPr lang="de-DE" sz="2200">
                <a:solidFill>
                  <a:srgbClr val="000000"/>
                </a:solidFill>
                <a:latin typeface="Arial" panose="020B0604020202020204" pitchFamily="34" charset="0"/>
              </a:rPr>
              <a:t>Lied 146c -</a:t>
            </a:r>
            <a:r>
              <a:rPr lang="de-DE" sz="2200">
                <a:solidFill>
                  <a:srgbClr val="808080"/>
                </a:solidFill>
                <a:latin typeface="Arial" panose="020B0604020202020204" pitchFamily="34" charset="0"/>
              </a:rPr>
              <a:t> 1, 3, </a:t>
            </a:r>
            <a:r>
              <a:rPr lang="de-DE" sz="2200" b="1">
                <a:solidFill>
                  <a:srgbClr val="000000"/>
                </a:solidFill>
                <a:latin typeface="Arial" panose="020B0604020202020204" pitchFamily="34" charset="0"/>
              </a:rPr>
              <a:t>4</a:t>
            </a:r>
            <a:r>
              <a:rPr lang="de-DE" sz="2200">
                <a:solidFill>
                  <a:srgbClr val="808080"/>
                </a:solidFill>
                <a:latin typeface="Arial" panose="020B0604020202020204" pitchFamily="34" charset="0"/>
              </a:rPr>
              <a:t>, 7</a:t>
            </a:r>
            <a:endParaRPr lang="nl-NL" sz="2200">
              <a:solidFill>
                <a:srgbClr val="808080"/>
              </a:solidFill>
              <a:latin typeface="Arial" panose="020B0604020202020204" pitchFamily="34" charset="0"/>
            </a:endParaRPr>
          </a:p>
        </p:txBody>
      </p:sp>
      <p:sp>
        <p:nvSpPr>
          <p:cNvPr id="3" name="Rechthoek 2">
            <a:extLst>
              <a:ext uri="{FF2B5EF4-FFF2-40B4-BE49-F238E27FC236}">
                <a16:creationId xmlns:a16="http://schemas.microsoft.com/office/drawing/2014/main" id="{5F431185-8B21-DA35-7B89-ADC964333966}"/>
              </a:ext>
            </a:extLst>
          </p:cNvPr>
          <p:cNvSpPr/>
          <p:nvPr/>
        </p:nvSpPr>
        <p:spPr>
          <a:xfrm>
            <a:off x="11880850" y="31750"/>
            <a:ext cx="279400" cy="27940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nl-NL" sz="900"/>
          </a:p>
        </p:txBody>
      </p:sp>
      <p:sp>
        <p:nvSpPr>
          <p:cNvPr id="4" name="Pijl: rechts 3">
            <a:extLst>
              <a:ext uri="{FF2B5EF4-FFF2-40B4-BE49-F238E27FC236}">
                <a16:creationId xmlns:a16="http://schemas.microsoft.com/office/drawing/2014/main" id="{74689FCF-027A-E1AF-7D17-E2DA0FD9E1FC}"/>
              </a:ext>
            </a:extLst>
          </p:cNvPr>
          <p:cNvSpPr/>
          <p:nvPr/>
        </p:nvSpPr>
        <p:spPr>
          <a:xfrm>
            <a:off x="11915775" y="101600"/>
            <a:ext cx="209550" cy="139700"/>
          </a:xfrm>
          <a:prstGeom prst="rightArrow">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nl-NL" sz="900"/>
          </a:p>
        </p:txBody>
      </p:sp>
    </p:spTree>
    <p:extLst>
      <p:ext uri="{BB962C8B-B14F-4D97-AF65-F5344CB8AC3E}">
        <p14:creationId xmlns:p14="http://schemas.microsoft.com/office/powerpoint/2010/main" val="2021319068"/>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D790A0D6-0F91-2BF9-415C-63A77CA3A729}"/>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736600" y="381000"/>
            <a:ext cx="10718800" cy="4457700"/>
          </a:xfrm>
          <a:prstGeom prst="rect">
            <a:avLst/>
          </a:prstGeom>
        </p:spPr>
      </p:pic>
      <p:sp>
        <p:nvSpPr>
          <p:cNvPr id="2" name="Tekstvak 1">
            <a:extLst>
              <a:ext uri="{FF2B5EF4-FFF2-40B4-BE49-F238E27FC236}">
                <a16:creationId xmlns:a16="http://schemas.microsoft.com/office/drawing/2014/main" id="{B39264D3-75DA-2012-796F-A0E142D86809}"/>
              </a:ext>
            </a:extLst>
          </p:cNvPr>
          <p:cNvSpPr txBox="1"/>
          <p:nvPr/>
        </p:nvSpPr>
        <p:spPr>
          <a:xfrm>
            <a:off x="736600" y="0"/>
            <a:ext cx="10718800" cy="430887"/>
          </a:xfrm>
          <a:prstGeom prst="rect">
            <a:avLst/>
          </a:prstGeom>
          <a:noFill/>
        </p:spPr>
        <p:txBody>
          <a:bodyPr vert="horz" lIns="0" rIns="0" rtlCol="0">
            <a:spAutoFit/>
          </a:bodyPr>
          <a:lstStyle/>
          <a:p>
            <a:pPr algn="ctr"/>
            <a:r>
              <a:rPr lang="de-DE" sz="2200">
                <a:solidFill>
                  <a:srgbClr val="000000"/>
                </a:solidFill>
                <a:latin typeface="Arial" panose="020B0604020202020204" pitchFamily="34" charset="0"/>
              </a:rPr>
              <a:t>Lied 146c -</a:t>
            </a:r>
            <a:r>
              <a:rPr lang="de-DE" sz="2200">
                <a:solidFill>
                  <a:srgbClr val="808080"/>
                </a:solidFill>
                <a:latin typeface="Arial" panose="020B0604020202020204" pitchFamily="34" charset="0"/>
              </a:rPr>
              <a:t> 1, 3, </a:t>
            </a:r>
            <a:r>
              <a:rPr lang="de-DE" sz="2200" b="1">
                <a:solidFill>
                  <a:srgbClr val="000000"/>
                </a:solidFill>
                <a:latin typeface="Arial" panose="020B0604020202020204" pitchFamily="34" charset="0"/>
              </a:rPr>
              <a:t>4</a:t>
            </a:r>
            <a:r>
              <a:rPr lang="de-DE" sz="2200">
                <a:solidFill>
                  <a:srgbClr val="808080"/>
                </a:solidFill>
                <a:latin typeface="Arial" panose="020B0604020202020204" pitchFamily="34" charset="0"/>
              </a:rPr>
              <a:t>, 7</a:t>
            </a:r>
            <a:endParaRPr lang="nl-NL" sz="2200">
              <a:solidFill>
                <a:srgbClr val="808080"/>
              </a:solidFill>
              <a:latin typeface="Arial" panose="020B0604020202020204" pitchFamily="34" charset="0"/>
            </a:endParaRPr>
          </a:p>
        </p:txBody>
      </p:sp>
      <p:sp>
        <p:nvSpPr>
          <p:cNvPr id="3" name="Rechthoek 2">
            <a:extLst>
              <a:ext uri="{FF2B5EF4-FFF2-40B4-BE49-F238E27FC236}">
                <a16:creationId xmlns:a16="http://schemas.microsoft.com/office/drawing/2014/main" id="{97DE4E31-3AB3-25FD-5EF3-61E5DE82AA91}"/>
              </a:ext>
            </a:extLst>
          </p:cNvPr>
          <p:cNvSpPr/>
          <p:nvPr/>
        </p:nvSpPr>
        <p:spPr>
          <a:xfrm>
            <a:off x="11880850" y="31750"/>
            <a:ext cx="279400" cy="27940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nl-NL" sz="900"/>
          </a:p>
        </p:txBody>
      </p:sp>
    </p:spTree>
    <p:extLst>
      <p:ext uri="{BB962C8B-B14F-4D97-AF65-F5344CB8AC3E}">
        <p14:creationId xmlns:p14="http://schemas.microsoft.com/office/powerpoint/2010/main" val="1156359529"/>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EBB1678-00F3-C013-D9C6-F12D62DCE310}"/>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736600" y="381000"/>
            <a:ext cx="10718800" cy="6413500"/>
          </a:xfrm>
          <a:prstGeom prst="rect">
            <a:avLst/>
          </a:prstGeom>
        </p:spPr>
      </p:pic>
      <p:sp>
        <p:nvSpPr>
          <p:cNvPr id="2" name="Tekstvak 1">
            <a:extLst>
              <a:ext uri="{FF2B5EF4-FFF2-40B4-BE49-F238E27FC236}">
                <a16:creationId xmlns:a16="http://schemas.microsoft.com/office/drawing/2014/main" id="{AA2DA290-58CA-4D2A-ED71-BD2FE9A5EE6E}"/>
              </a:ext>
            </a:extLst>
          </p:cNvPr>
          <p:cNvSpPr txBox="1"/>
          <p:nvPr/>
        </p:nvSpPr>
        <p:spPr>
          <a:xfrm>
            <a:off x="736600" y="0"/>
            <a:ext cx="10718800" cy="430887"/>
          </a:xfrm>
          <a:prstGeom prst="rect">
            <a:avLst/>
          </a:prstGeom>
          <a:noFill/>
        </p:spPr>
        <p:txBody>
          <a:bodyPr vert="horz" lIns="0" rIns="0" rtlCol="0">
            <a:spAutoFit/>
          </a:bodyPr>
          <a:lstStyle/>
          <a:p>
            <a:pPr algn="ctr"/>
            <a:r>
              <a:rPr lang="de-DE" sz="2200">
                <a:solidFill>
                  <a:srgbClr val="000000"/>
                </a:solidFill>
                <a:latin typeface="Arial" panose="020B0604020202020204" pitchFamily="34" charset="0"/>
              </a:rPr>
              <a:t>Lied 146c -</a:t>
            </a:r>
            <a:r>
              <a:rPr lang="de-DE" sz="2200">
                <a:solidFill>
                  <a:srgbClr val="808080"/>
                </a:solidFill>
                <a:latin typeface="Arial" panose="020B0604020202020204" pitchFamily="34" charset="0"/>
              </a:rPr>
              <a:t> 1, 3, 4, </a:t>
            </a:r>
            <a:r>
              <a:rPr lang="de-DE" sz="2200" b="1">
                <a:solidFill>
                  <a:srgbClr val="000000"/>
                </a:solidFill>
                <a:latin typeface="Arial" panose="020B0604020202020204" pitchFamily="34" charset="0"/>
              </a:rPr>
              <a:t>7</a:t>
            </a:r>
            <a:endParaRPr lang="nl-NL" sz="2200" b="1">
              <a:solidFill>
                <a:srgbClr val="000000"/>
              </a:solidFill>
              <a:latin typeface="Arial" panose="020B0604020202020204" pitchFamily="34" charset="0"/>
            </a:endParaRPr>
          </a:p>
        </p:txBody>
      </p:sp>
      <p:sp>
        <p:nvSpPr>
          <p:cNvPr id="3" name="Rechthoek 2">
            <a:extLst>
              <a:ext uri="{FF2B5EF4-FFF2-40B4-BE49-F238E27FC236}">
                <a16:creationId xmlns:a16="http://schemas.microsoft.com/office/drawing/2014/main" id="{EB5F23D8-09DB-ECAF-299C-5E9EDFC928C3}"/>
              </a:ext>
            </a:extLst>
          </p:cNvPr>
          <p:cNvSpPr/>
          <p:nvPr/>
        </p:nvSpPr>
        <p:spPr>
          <a:xfrm>
            <a:off x="11880850" y="31750"/>
            <a:ext cx="279400" cy="27940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nl-NL" sz="900"/>
          </a:p>
        </p:txBody>
      </p:sp>
      <p:sp>
        <p:nvSpPr>
          <p:cNvPr id="4" name="Pijl: rechts 3">
            <a:extLst>
              <a:ext uri="{FF2B5EF4-FFF2-40B4-BE49-F238E27FC236}">
                <a16:creationId xmlns:a16="http://schemas.microsoft.com/office/drawing/2014/main" id="{A71DC3F7-9E83-C8B3-ED52-B5285EA611F2}"/>
              </a:ext>
            </a:extLst>
          </p:cNvPr>
          <p:cNvSpPr/>
          <p:nvPr/>
        </p:nvSpPr>
        <p:spPr>
          <a:xfrm>
            <a:off x="11915775" y="101600"/>
            <a:ext cx="209550" cy="139700"/>
          </a:xfrm>
          <a:prstGeom prst="rightArrow">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nl-NL" sz="900"/>
          </a:p>
        </p:txBody>
      </p:sp>
    </p:spTree>
    <p:extLst>
      <p:ext uri="{BB962C8B-B14F-4D97-AF65-F5344CB8AC3E}">
        <p14:creationId xmlns:p14="http://schemas.microsoft.com/office/powerpoint/2010/main" val="394234348"/>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0145EAC-46BD-A275-A855-4FF63F72BA2A}"/>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736600" y="381000"/>
            <a:ext cx="10718800" cy="4457700"/>
          </a:xfrm>
          <a:prstGeom prst="rect">
            <a:avLst/>
          </a:prstGeom>
        </p:spPr>
      </p:pic>
      <p:sp>
        <p:nvSpPr>
          <p:cNvPr id="2" name="Tekstvak 1">
            <a:extLst>
              <a:ext uri="{FF2B5EF4-FFF2-40B4-BE49-F238E27FC236}">
                <a16:creationId xmlns:a16="http://schemas.microsoft.com/office/drawing/2014/main" id="{ED2544C8-980E-802C-9B26-13F9FF0E1706}"/>
              </a:ext>
            </a:extLst>
          </p:cNvPr>
          <p:cNvSpPr txBox="1"/>
          <p:nvPr/>
        </p:nvSpPr>
        <p:spPr>
          <a:xfrm>
            <a:off x="736600" y="0"/>
            <a:ext cx="10718800" cy="430887"/>
          </a:xfrm>
          <a:prstGeom prst="rect">
            <a:avLst/>
          </a:prstGeom>
          <a:noFill/>
        </p:spPr>
        <p:txBody>
          <a:bodyPr vert="horz" lIns="0" rIns="0" rtlCol="0">
            <a:spAutoFit/>
          </a:bodyPr>
          <a:lstStyle/>
          <a:p>
            <a:pPr algn="ctr"/>
            <a:r>
              <a:rPr lang="de-DE" sz="2200">
                <a:solidFill>
                  <a:srgbClr val="000000"/>
                </a:solidFill>
                <a:latin typeface="Arial" panose="020B0604020202020204" pitchFamily="34" charset="0"/>
              </a:rPr>
              <a:t>Lied 146c -</a:t>
            </a:r>
            <a:r>
              <a:rPr lang="de-DE" sz="2200">
                <a:solidFill>
                  <a:srgbClr val="808080"/>
                </a:solidFill>
                <a:latin typeface="Arial" panose="020B0604020202020204" pitchFamily="34" charset="0"/>
              </a:rPr>
              <a:t> 1, 3, 4, </a:t>
            </a:r>
            <a:r>
              <a:rPr lang="de-DE" sz="2200" b="1">
                <a:solidFill>
                  <a:srgbClr val="000000"/>
                </a:solidFill>
                <a:latin typeface="Arial" panose="020B0604020202020204" pitchFamily="34" charset="0"/>
              </a:rPr>
              <a:t>7</a:t>
            </a:r>
            <a:endParaRPr lang="nl-NL" sz="2200" b="1">
              <a:solidFill>
                <a:srgbClr val="000000"/>
              </a:solidFill>
              <a:latin typeface="Arial" panose="020B0604020202020204" pitchFamily="34" charset="0"/>
            </a:endParaRPr>
          </a:p>
        </p:txBody>
      </p:sp>
      <p:sp>
        <p:nvSpPr>
          <p:cNvPr id="3" name="Rechthoek 2">
            <a:extLst>
              <a:ext uri="{FF2B5EF4-FFF2-40B4-BE49-F238E27FC236}">
                <a16:creationId xmlns:a16="http://schemas.microsoft.com/office/drawing/2014/main" id="{72B3EB20-88AC-1926-653A-07234C872D43}"/>
              </a:ext>
            </a:extLst>
          </p:cNvPr>
          <p:cNvSpPr/>
          <p:nvPr/>
        </p:nvSpPr>
        <p:spPr>
          <a:xfrm>
            <a:off x="11880850" y="31750"/>
            <a:ext cx="279400" cy="27940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nl-NL" sz="900"/>
          </a:p>
        </p:txBody>
      </p:sp>
    </p:spTree>
    <p:extLst>
      <p:ext uri="{BB962C8B-B14F-4D97-AF65-F5344CB8AC3E}">
        <p14:creationId xmlns:p14="http://schemas.microsoft.com/office/powerpoint/2010/main" val="970505911"/>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9712" y="257175"/>
            <a:ext cx="11712575" cy="6343650"/>
          </a:xfrm>
        </p:spPr>
        <p:txBody>
          <a:bodyPr anchor="t"/>
          <a:lstStyle/>
          <a:p>
            <a:endParaRPr lang="nl-NL" sz="2800" b="1" kern="0" dirty="0">
              <a:effectLst/>
              <a:latin typeface="Calibri" panose="020F0502020204030204" pitchFamily="34" charset="0"/>
              <a:cs typeface="Calibri" panose="020F0502020204030204" pitchFamily="34" charset="0"/>
            </a:endParaRPr>
          </a:p>
          <a:p>
            <a:r>
              <a:rPr lang="nl-NL" sz="2800" b="1" kern="0" dirty="0">
                <a:effectLst/>
                <a:latin typeface="Calibri" panose="020F0502020204030204" pitchFamily="34" charset="0"/>
                <a:cs typeface="Calibri" panose="020F0502020204030204" pitchFamily="34" charset="0"/>
              </a:rPr>
              <a:t>NADEREN OM TE HOREN</a:t>
            </a:r>
          </a:p>
          <a:p>
            <a:endParaRPr lang="nl-NL" sz="2800" b="1" dirty="0">
              <a:latin typeface="Calibri" panose="020F0502020204030204" pitchFamily="34" charset="0"/>
              <a:cs typeface="Calibri" panose="020F0502020204030204" pitchFamily="34" charset="0"/>
            </a:endParaRPr>
          </a:p>
          <a:p>
            <a:pPr marL="442913"/>
            <a:r>
              <a:rPr lang="nl-NL" sz="2800" b="1" dirty="0">
                <a:latin typeface="Calibri" panose="020F0502020204030204" pitchFamily="34" charset="0"/>
                <a:cs typeface="Calibri" panose="020F0502020204030204" pitchFamily="34" charset="0"/>
              </a:rPr>
              <a:t>Groet</a:t>
            </a:r>
          </a:p>
          <a:p>
            <a:pPr marL="442913"/>
            <a:r>
              <a:rPr lang="nl-NL" sz="2800" dirty="0">
                <a:latin typeface="Calibri" panose="020F0502020204030204" pitchFamily="34" charset="0"/>
                <a:cs typeface="Calibri" panose="020F0502020204030204" pitchFamily="34" charset="0"/>
              </a:rPr>
              <a:t>	</a:t>
            </a:r>
            <a:r>
              <a:rPr lang="nl-NL"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 </a:t>
            </a:r>
            <a:r>
              <a:rPr lang="nl-NL" dirty="0">
                <a:solidFill>
                  <a:srgbClr val="000000"/>
                </a:solidFill>
                <a:latin typeface="Calibri" panose="020F0502020204030204" pitchFamily="34" charset="0"/>
                <a:ea typeface="Times New Roman" panose="02020603050405020304" pitchFamily="18" charset="0"/>
                <a:cs typeface="Calibri" panose="020F0502020204030204" pitchFamily="34" charset="0"/>
              </a:rPr>
              <a:t>Heer</a:t>
            </a:r>
            <a:r>
              <a:rPr lang="nl-NL"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zij met u</a:t>
            </a:r>
          </a:p>
          <a:p>
            <a:pPr marL="442913"/>
            <a:r>
              <a:rPr lang="nl-NL"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HEER ZEGENE U. </a:t>
            </a:r>
            <a:endParaRPr lang="nl-NL" sz="2800" dirty="0">
              <a:latin typeface="Calibri" panose="020F0502020204030204" pitchFamily="34" charset="0"/>
              <a:cs typeface="Calibri" panose="020F0502020204030204" pitchFamily="34" charset="0"/>
            </a:endParaRPr>
          </a:p>
          <a:p>
            <a:pPr marL="442913"/>
            <a:r>
              <a:rPr lang="nl-NL" sz="2800" dirty="0">
                <a:latin typeface="Calibri" panose="020F0502020204030204" pitchFamily="34" charset="0"/>
                <a:cs typeface="Calibri" panose="020F0502020204030204" pitchFamily="34" charset="0"/>
              </a:rPr>
              <a:t>	</a:t>
            </a:r>
            <a:endParaRPr lang="nl-NL" sz="2800" b="1" dirty="0">
              <a:latin typeface="Calibri" panose="020F0502020204030204" pitchFamily="34" charset="0"/>
              <a:cs typeface="Calibri" panose="020F0502020204030204" pitchFamily="34" charset="0"/>
            </a:endParaRPr>
          </a:p>
          <a:p>
            <a:pPr marL="442913" rtl="0">
              <a:spcBef>
                <a:spcPts val="0"/>
              </a:spcBef>
              <a:spcAft>
                <a:spcPts val="0"/>
              </a:spcAft>
            </a:pPr>
            <a:r>
              <a:rPr lang="nl-NL" b="1" i="0" u="none" strike="noStrike" dirty="0">
                <a:solidFill>
                  <a:srgbClr val="000000"/>
                </a:solidFill>
                <a:effectLst/>
              </a:rPr>
              <a:t>Gebed om verlichting met de heilige Geest.</a:t>
            </a:r>
          </a:p>
          <a:p>
            <a:pPr marL="442913" rtl="0">
              <a:spcBef>
                <a:spcPts val="0"/>
              </a:spcBef>
              <a:spcAft>
                <a:spcPts val="0"/>
              </a:spcAft>
            </a:pPr>
            <a:r>
              <a:rPr lang="nl-NL" b="0" dirty="0">
                <a:effectLst/>
              </a:rPr>
              <a:t>	….. door Jezus Christus, onze Heer.</a:t>
            </a:r>
          </a:p>
          <a:p>
            <a:pPr marL="442913" rtl="0">
              <a:spcBef>
                <a:spcPts val="0"/>
              </a:spcBef>
              <a:spcAft>
                <a:spcPts val="0"/>
              </a:spcAft>
            </a:pPr>
            <a:r>
              <a:rPr lang="nl-NL" b="0" dirty="0">
                <a:effectLst/>
              </a:rPr>
              <a:t>	AMEN.</a:t>
            </a:r>
          </a:p>
          <a:p>
            <a:pPr marL="442913"/>
            <a:endParaRPr lang="nl-NL" sz="2800" dirty="0">
              <a:latin typeface="Calibri" panose="020F0502020204030204" pitchFamily="34" charset="0"/>
              <a:cs typeface="Calibri" panose="020F0502020204030204" pitchFamily="34" charset="0"/>
            </a:endParaRPr>
          </a:p>
          <a:p>
            <a:pPr marL="442913"/>
            <a:endParaRPr lang="nl-NL"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7739460"/>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9A25B9C-42F3-0DA2-F73A-6FB24BAAC59A}"/>
              </a:ext>
            </a:extLst>
          </p:cNvPr>
          <p:cNvSpPr>
            <a:spLocks noGrp="1"/>
          </p:cNvSpPr>
          <p:nvPr>
            <p:ph type="body" sz="quarter" idx="10"/>
          </p:nvPr>
        </p:nvSpPr>
        <p:spPr>
          <a:xfrm>
            <a:off x="345079" y="613459"/>
            <a:ext cx="11712575" cy="5220182"/>
          </a:xfrm>
        </p:spPr>
        <p:txBody>
          <a:bodyPr anchor="ctr"/>
          <a:lstStyle/>
          <a:p>
            <a:pPr>
              <a:tabLst>
                <a:tab pos="622300" algn="l"/>
                <a:tab pos="1257300" algn="l"/>
              </a:tabLst>
            </a:pPr>
            <a:endParaRPr lang="nl-NL"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tabLst>
                <a:tab pos="622300" algn="l"/>
                <a:tab pos="1257300" algn="l"/>
              </a:tabLst>
            </a:pPr>
            <a:r>
              <a:rPr lang="nl-NL"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Eerste l</a:t>
            </a:r>
            <a:r>
              <a:rPr lang="nl-NL"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ezing uit de </a:t>
            </a:r>
            <a:r>
              <a:rPr lang="nl-NL"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thora</a:t>
            </a:r>
            <a:endParaRPr lang="nl-NL"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tabLst>
                <a:tab pos="622300" algn="l"/>
                <a:tab pos="1257300" algn="l"/>
              </a:tabLst>
            </a:pPr>
            <a:r>
              <a:rPr lang="nl-NL"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nl-NL" dirty="0">
                <a:solidFill>
                  <a:srgbClr val="000000"/>
                </a:solidFill>
                <a:latin typeface="Calibri" panose="020F0502020204030204" pitchFamily="34" charset="0"/>
                <a:ea typeface="Times New Roman" panose="02020603050405020304" pitchFamily="18" charset="0"/>
                <a:cs typeface="Calibri" panose="020F0502020204030204" pitchFamily="34" charset="0"/>
              </a:rPr>
              <a:t>Exodus 20, 8 – 11</a:t>
            </a:r>
          </a:p>
          <a:p>
            <a:pPr>
              <a:tabLst>
                <a:tab pos="622300" algn="l"/>
                <a:tab pos="1257300" algn="l"/>
              </a:tabLst>
            </a:pPr>
            <a:endParaRPr lang="nl-NL"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tabLst>
                <a:tab pos="622300" algn="l"/>
                <a:tab pos="1257300" algn="l"/>
              </a:tabLst>
            </a:pPr>
            <a:r>
              <a:rPr lang="nl-NL"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Tweede lezing uit de </a:t>
            </a:r>
            <a:r>
              <a:rPr lang="nl-NL"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thora</a:t>
            </a:r>
            <a:endParaRPr lang="nl-NL"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tabLst>
                <a:tab pos="622300" algn="l"/>
                <a:tab pos="1257300" algn="l"/>
              </a:tabLst>
            </a:pPr>
            <a:r>
              <a:rPr lang="nl-NL"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nl-NL" dirty="0">
                <a:solidFill>
                  <a:srgbClr val="000000"/>
                </a:solidFill>
                <a:latin typeface="Calibri" panose="020F0502020204030204" pitchFamily="34" charset="0"/>
                <a:ea typeface="Times New Roman" panose="02020603050405020304" pitchFamily="18" charset="0"/>
                <a:cs typeface="Calibri" panose="020F0502020204030204" pitchFamily="34" charset="0"/>
              </a:rPr>
              <a:t>Deuteronomium 5, 12 – 15</a:t>
            </a:r>
          </a:p>
          <a:p>
            <a:pPr>
              <a:tabLst>
                <a:tab pos="622300" algn="l"/>
                <a:tab pos="1257300" algn="l"/>
              </a:tabLst>
            </a:pPr>
            <a:endParaRPr lang="nl-NL"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tabLst>
                <a:tab pos="622300" algn="l"/>
                <a:tab pos="1257300" algn="l"/>
              </a:tabLst>
            </a:pPr>
            <a:r>
              <a:rPr lang="nl-NL"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Lezing uit het evangelie</a:t>
            </a:r>
          </a:p>
          <a:p>
            <a:pPr>
              <a:tabLst>
                <a:tab pos="622300" algn="l"/>
                <a:tab pos="1257300" algn="l"/>
              </a:tabLst>
            </a:pPr>
            <a:r>
              <a:rPr lang="nl-NL"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nl-NL" dirty="0">
                <a:solidFill>
                  <a:srgbClr val="000000"/>
                </a:solidFill>
                <a:latin typeface="Calibri" panose="020F0502020204030204" pitchFamily="34" charset="0"/>
                <a:ea typeface="Times New Roman" panose="02020603050405020304" pitchFamily="18" charset="0"/>
                <a:cs typeface="Calibri" panose="020F0502020204030204" pitchFamily="34" charset="0"/>
              </a:rPr>
              <a:t>Mattheus 12, 1 - 8</a:t>
            </a:r>
          </a:p>
        </p:txBody>
      </p:sp>
    </p:spTree>
    <p:extLst>
      <p:ext uri="{BB962C8B-B14F-4D97-AF65-F5344CB8AC3E}">
        <p14:creationId xmlns:p14="http://schemas.microsoft.com/office/powerpoint/2010/main" val="4234070890"/>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FEAE8A7-F840-392C-A0D4-B0A58F2E3C42}"/>
              </a:ext>
            </a:extLst>
          </p:cNvPr>
          <p:cNvSpPr>
            <a:spLocks noGrp="1"/>
          </p:cNvSpPr>
          <p:nvPr>
            <p:ph type="body" sz="quarter" idx="10"/>
          </p:nvPr>
        </p:nvSpPr>
        <p:spPr/>
        <p:txBody>
          <a:bodyPr/>
          <a:lstStyle/>
          <a:p>
            <a:r>
              <a:rPr lang="nl-NL"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Exodus 20, 8 – 11</a:t>
            </a:r>
          </a:p>
          <a:p>
            <a:endParaRPr lang="nl-NL" dirty="0">
              <a:solidFill>
                <a:srgbClr val="000000"/>
              </a:solidFill>
              <a:latin typeface="Calibri" panose="020F0502020204030204" pitchFamily="34" charset="0"/>
              <a:cs typeface="Calibri" panose="020F0502020204030204" pitchFamily="34" charset="0"/>
            </a:endParaRPr>
          </a:p>
          <a:p>
            <a:r>
              <a:rPr lang="nl-NL" dirty="0"/>
              <a:t>Houd de sabbat in ere als een heilige dag. Zes dagen lang kunt u werken en al uw arbeid verrichten, maar de zevende dag is de sabbat, die gewijd is aan de HEER, uw God; dan mag u niet werken. Dat geldt voor u, voor uw zonen en dochters, voor uw slaven en slavinnen, voor uw vee, en ook voor vreemdelingen die bij u in de stad wonen. Want in zes dagen heeft de HEER de hemel en de aarde gemaakt, en de zee met alles wat er leeft, </a:t>
            </a:r>
            <a:r>
              <a:rPr lang="nl-NL" b="1" dirty="0">
                <a:solidFill>
                  <a:srgbClr val="FF0000"/>
                </a:solidFill>
              </a:rPr>
              <a:t>en op de zevende dag rustte Hij</a:t>
            </a:r>
            <a:r>
              <a:rPr lang="nl-NL" dirty="0"/>
              <a:t>. Daarom heeft de HEER de sabbat gezegend en geheiligd.</a:t>
            </a:r>
          </a:p>
        </p:txBody>
      </p:sp>
    </p:spTree>
    <p:extLst>
      <p:ext uri="{BB962C8B-B14F-4D97-AF65-F5344CB8AC3E}">
        <p14:creationId xmlns:p14="http://schemas.microsoft.com/office/powerpoint/2010/main" val="474909317"/>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8B79D-87D5-4A11-76FB-2E44EEF5F56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762D4D9-92BD-9965-58B4-FE33F1172FCA}"/>
              </a:ext>
            </a:extLst>
          </p:cNvPr>
          <p:cNvSpPr>
            <a:spLocks noGrp="1"/>
          </p:cNvSpPr>
          <p:nvPr>
            <p:ph type="body" sz="quarter" idx="10"/>
          </p:nvPr>
        </p:nvSpPr>
        <p:spPr>
          <a:xfrm>
            <a:off x="345079" y="613459"/>
            <a:ext cx="11712575" cy="5220182"/>
          </a:xfrm>
        </p:spPr>
        <p:txBody>
          <a:bodyPr anchor="ctr"/>
          <a:lstStyle/>
          <a:p>
            <a:pPr>
              <a:tabLst>
                <a:tab pos="622300" algn="l"/>
                <a:tab pos="1257300" algn="l"/>
              </a:tabLst>
            </a:pPr>
            <a:endParaRPr lang="nl-NL"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tabLst>
                <a:tab pos="622300" algn="l"/>
                <a:tab pos="1257300" algn="l"/>
              </a:tabLst>
            </a:pPr>
            <a:r>
              <a:rPr lang="nl-NL"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Tweede lezing uit de </a:t>
            </a:r>
            <a:r>
              <a:rPr lang="nl-NL"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thora</a:t>
            </a:r>
            <a:endParaRPr lang="nl-NL"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tabLst>
                <a:tab pos="622300" algn="l"/>
                <a:tab pos="1257300" algn="l"/>
              </a:tabLst>
            </a:pPr>
            <a:r>
              <a:rPr lang="nl-NL"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nl-NL" dirty="0">
                <a:solidFill>
                  <a:srgbClr val="000000"/>
                </a:solidFill>
                <a:latin typeface="Calibri" panose="020F0502020204030204" pitchFamily="34" charset="0"/>
                <a:ea typeface="Times New Roman" panose="02020603050405020304" pitchFamily="18" charset="0"/>
                <a:cs typeface="Calibri" panose="020F0502020204030204" pitchFamily="34" charset="0"/>
              </a:rPr>
              <a:t>Deuteronomium 5, 12 – 15</a:t>
            </a:r>
          </a:p>
        </p:txBody>
      </p:sp>
    </p:spTree>
    <p:extLst>
      <p:ext uri="{BB962C8B-B14F-4D97-AF65-F5344CB8AC3E}">
        <p14:creationId xmlns:p14="http://schemas.microsoft.com/office/powerpoint/2010/main" val="3277203399"/>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3EAC2-7818-31E7-3560-6C64BCAA8172}"/>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C5C7F78-40DC-F988-D798-BFBEB2216856}"/>
              </a:ext>
            </a:extLst>
          </p:cNvPr>
          <p:cNvSpPr>
            <a:spLocks noGrp="1"/>
          </p:cNvSpPr>
          <p:nvPr>
            <p:ph type="body" sz="quarter" idx="10"/>
          </p:nvPr>
        </p:nvSpPr>
        <p:spPr/>
        <p:txBody>
          <a:bodyPr/>
          <a:lstStyle/>
          <a:p>
            <a:r>
              <a:rPr lang="nl-NL"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Deuteronomium 5, 12 – 15</a:t>
            </a:r>
            <a:endParaRPr lang="nl-NL" dirty="0">
              <a:solidFill>
                <a:srgbClr val="000000"/>
              </a:solidFill>
              <a:latin typeface="Calibri" panose="020F0502020204030204" pitchFamily="34" charset="0"/>
              <a:cs typeface="Calibri" panose="020F0502020204030204" pitchFamily="34" charset="0"/>
            </a:endParaRPr>
          </a:p>
          <a:p>
            <a:endParaRPr lang="nl-NL" dirty="0"/>
          </a:p>
          <a:p>
            <a:r>
              <a:rPr lang="nl-NL" dirty="0"/>
              <a:t>Neem de sabbat in acht, zoals de HEER, uw God, u heeft geboden; het is een heilige dag. Zes dagen lang kunt u werken en al uw arbeid verrichten, maar de zevende dag is de sabbat, die gewijd is aan de HEER, uw God; dan mag u niet werken. Dat geldt voor u, voor uw zonen en dochters, voor uw slaven en slavinnen, voor uw runderen, uw ezels en al uw andere dieren, en ook voor vreemdelingen die bij u in de stad wonen; want uw slaaf en slavin moeten evengoed rusten als u. </a:t>
            </a:r>
          </a:p>
        </p:txBody>
      </p:sp>
    </p:spTree>
    <p:extLst>
      <p:ext uri="{BB962C8B-B14F-4D97-AF65-F5344CB8AC3E}">
        <p14:creationId xmlns:p14="http://schemas.microsoft.com/office/powerpoint/2010/main" val="3952373265"/>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2"/>
          <p:cNvSpPr txBox="1">
            <a:spLocks noGrp="1"/>
          </p:cNvSpPr>
          <p:nvPr>
            <p:ph type="body" idx="1"/>
          </p:nvPr>
        </p:nvSpPr>
        <p:spPr>
          <a:xfrm>
            <a:off x="114300" y="231775"/>
            <a:ext cx="12077700" cy="63436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800"/>
              <a:buFont typeface="Calibri"/>
              <a:buNone/>
            </a:pPr>
            <a:r>
              <a:rPr lang="nl-NL" sz="800" b="1" dirty="0"/>
              <a:t>	</a:t>
            </a:r>
            <a:endParaRPr dirty="0"/>
          </a:p>
          <a:p>
            <a:pPr marL="0" indent="0">
              <a:tabLst>
                <a:tab pos="892175" algn="l"/>
                <a:tab pos="3498850" algn="l"/>
              </a:tabLst>
            </a:pPr>
            <a:r>
              <a:rPr lang="nl-NL" b="1" dirty="0"/>
              <a:t>	Bemoediging	</a:t>
            </a:r>
            <a:r>
              <a:rPr lang="nl-NL" dirty="0"/>
              <a:t>Onze hulp is in de naam van de Heer</a:t>
            </a:r>
            <a:endParaRPr dirty="0"/>
          </a:p>
          <a:p>
            <a:pPr marL="0" lvl="0" indent="0" algn="l" defTabSz="874713" rtl="0">
              <a:lnSpc>
                <a:spcPct val="90000"/>
              </a:lnSpc>
              <a:spcBef>
                <a:spcPts val="1000"/>
              </a:spcBef>
              <a:spcAft>
                <a:spcPts val="0"/>
              </a:spcAft>
              <a:buClr>
                <a:schemeClr val="dk1"/>
              </a:buClr>
              <a:buSzPts val="2800"/>
              <a:buFont typeface="Calibri"/>
              <a:buNone/>
            </a:pPr>
            <a:r>
              <a:rPr lang="nl-NL" dirty="0"/>
              <a:t>				DIE HEMEL EN AARDE GEMAAKT HEEFT</a:t>
            </a:r>
            <a:endParaRPr dirty="0"/>
          </a:p>
          <a:p>
            <a:pPr marL="0" lvl="0" indent="0" algn="l" defTabSz="874713" rtl="0">
              <a:lnSpc>
                <a:spcPct val="90000"/>
              </a:lnSpc>
              <a:spcBef>
                <a:spcPts val="1000"/>
              </a:spcBef>
              <a:spcAft>
                <a:spcPts val="0"/>
              </a:spcAft>
              <a:buClr>
                <a:schemeClr val="dk1"/>
              </a:buClr>
              <a:buSzPts val="800"/>
              <a:buFont typeface="Calibri"/>
              <a:buNone/>
            </a:pPr>
            <a:r>
              <a:rPr lang="nl-NL" sz="800" dirty="0"/>
              <a:t> </a:t>
            </a:r>
            <a:endParaRPr dirty="0"/>
          </a:p>
          <a:p>
            <a:pPr>
              <a:tabLst>
                <a:tab pos="901700" algn="l"/>
                <a:tab pos="3497263" algn="l"/>
              </a:tabLst>
            </a:pPr>
            <a:r>
              <a:rPr lang="nl-NL" b="1" dirty="0"/>
              <a:t>		Drempelgebed	</a:t>
            </a:r>
            <a:r>
              <a:rPr lang="nl-NL" dirty="0"/>
              <a:t>….. door Jezus Christus, onze Heer.</a:t>
            </a:r>
          </a:p>
          <a:p>
            <a:pPr>
              <a:tabLst>
                <a:tab pos="901700" algn="l"/>
                <a:tab pos="3497263" algn="l"/>
              </a:tabLst>
            </a:pPr>
            <a:r>
              <a:rPr lang="nl-NL" dirty="0"/>
              <a:t>			AMEN</a:t>
            </a:r>
          </a:p>
          <a:p>
            <a:pPr defTabSz="874713">
              <a:tabLst>
                <a:tab pos="901700" algn="l"/>
                <a:tab pos="3497263" algn="l"/>
              </a:tabLst>
            </a:pPr>
            <a:endParaRPr lang="nl-NL" b="1" dirty="0"/>
          </a:p>
          <a:p>
            <a:pPr defTabSz="874713">
              <a:tabLst>
                <a:tab pos="901700" algn="l"/>
                <a:tab pos="3497263" algn="l"/>
              </a:tabLst>
            </a:pPr>
            <a:r>
              <a:rPr lang="nl-NL" b="1" dirty="0"/>
              <a:t>		De Psalm 	</a:t>
            </a:r>
            <a:r>
              <a:rPr lang="nl-NL" dirty="0"/>
              <a:t>Psalm 124: 1, 2 en 3 – De aarde en haar volheid zijn</a:t>
            </a:r>
            <a:br>
              <a:rPr lang="nl-NL" dirty="0"/>
            </a:br>
            <a:r>
              <a:rPr lang="nl-NL" b="1" dirty="0"/>
              <a:t>		</a:t>
            </a:r>
            <a:r>
              <a:rPr lang="nl-NL" dirty="0"/>
              <a:t>	</a:t>
            </a:r>
            <a:r>
              <a:rPr lang="nl-NL" i="1" dirty="0"/>
              <a:t>(staande gezongen)</a:t>
            </a:r>
            <a:r>
              <a:rPr lang="nl-NL" dirty="0"/>
              <a:t>	</a:t>
            </a:r>
          </a:p>
          <a:p>
            <a:pPr marL="449580">
              <a:tabLst>
                <a:tab pos="3497263" algn="l"/>
              </a:tabLst>
            </a:pPr>
            <a:r>
              <a:rPr lang="nl-NL" dirty="0"/>
              <a:t>					</a:t>
            </a:r>
          </a:p>
          <a:p>
            <a:pPr marL="449580">
              <a:tabLst>
                <a:tab pos="3497263" algn="l"/>
              </a:tabLst>
            </a:pPr>
            <a:r>
              <a:rPr lang="nl-NL" dirty="0"/>
              <a:t>	</a:t>
            </a:r>
            <a:r>
              <a:rPr lang="nl-NL"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indent="449580">
              <a:tabLst>
                <a:tab pos="3497263" algn="l"/>
              </a:tabLst>
            </a:pPr>
            <a:r>
              <a:rPr lang="nl-NL"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nl-NL" sz="1800" dirty="0">
              <a:effectLst/>
              <a:latin typeface="Calibri" panose="020F0502020204030204" pitchFamily="34" charset="0"/>
              <a:ea typeface="Times New Roman" panose="02020603050405020304" pitchFamily="18" charset="0"/>
              <a:cs typeface="Calibri" panose="020F0502020204030204" pitchFamily="34" charset="0"/>
            </a:endParaRPr>
          </a:p>
          <a:p>
            <a:pPr marL="0" lvl="0" indent="0" algn="l" defTabSz="874713" rtl="0">
              <a:lnSpc>
                <a:spcPct val="90000"/>
              </a:lnSpc>
              <a:spcBef>
                <a:spcPts val="1000"/>
              </a:spcBef>
              <a:spcAft>
                <a:spcPts val="0"/>
              </a:spcAft>
              <a:buClr>
                <a:schemeClr val="dk1"/>
              </a:buClr>
              <a:buSzPts val="2800"/>
              <a:buFont typeface="Calibri"/>
              <a:buNone/>
              <a:tabLst>
                <a:tab pos="3497263" algn="l"/>
              </a:tabLst>
            </a:pPr>
            <a:r>
              <a:rPr lang="nl-NL" b="1" dirty="0"/>
              <a:t>					</a:t>
            </a:r>
          </a:p>
          <a:p>
            <a:pPr marL="0" lvl="0" indent="0" algn="l" defTabSz="874713" rtl="0">
              <a:lnSpc>
                <a:spcPct val="90000"/>
              </a:lnSpc>
              <a:spcBef>
                <a:spcPts val="1000"/>
              </a:spcBef>
              <a:spcAft>
                <a:spcPts val="0"/>
              </a:spcAft>
              <a:buClr>
                <a:schemeClr val="dk1"/>
              </a:buClr>
              <a:buSzPts val="2800"/>
              <a:buFont typeface="Calibri"/>
              <a:buNone/>
              <a:tabLst>
                <a:tab pos="3497263" algn="l"/>
              </a:tabLst>
            </a:pPr>
            <a:endParaRPr sz="800" dirty="0"/>
          </a:p>
          <a:p>
            <a:pPr defTabSz="874713">
              <a:tabLst>
                <a:tab pos="3497263" algn="l"/>
              </a:tabLst>
            </a:pPr>
            <a:r>
              <a:rPr lang="nl-NL" dirty="0"/>
              <a:t>		</a:t>
            </a:r>
            <a:br>
              <a:rPr lang="nl-NL" dirty="0"/>
            </a:br>
            <a:r>
              <a:rPr lang="nl-NL" dirty="0"/>
              <a:t>				</a:t>
            </a:r>
            <a:endParaRPr dirty="0"/>
          </a:p>
        </p:txBody>
      </p:sp>
    </p:spTree>
    <p:extLst>
      <p:ext uri="{BB962C8B-B14F-4D97-AF65-F5344CB8AC3E}">
        <p14:creationId xmlns:p14="http://schemas.microsoft.com/office/powerpoint/2010/main" val="1597658949"/>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6DD49-2960-74C0-59AC-C15D7A96F4A5}"/>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B781A8D-4F0F-588E-09B6-BDB81D8C3FFC}"/>
              </a:ext>
            </a:extLst>
          </p:cNvPr>
          <p:cNvSpPr>
            <a:spLocks noGrp="1"/>
          </p:cNvSpPr>
          <p:nvPr>
            <p:ph type="body" sz="quarter" idx="10"/>
          </p:nvPr>
        </p:nvSpPr>
        <p:spPr/>
        <p:txBody>
          <a:bodyPr/>
          <a:lstStyle/>
          <a:p>
            <a:r>
              <a:rPr lang="nl-NL"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Deuteronomium 5, 12 – 15</a:t>
            </a:r>
            <a:endParaRPr lang="nl-NL" dirty="0">
              <a:solidFill>
                <a:srgbClr val="000000"/>
              </a:solidFill>
              <a:latin typeface="Calibri" panose="020F0502020204030204" pitchFamily="34" charset="0"/>
              <a:cs typeface="Calibri" panose="020F0502020204030204" pitchFamily="34" charset="0"/>
            </a:endParaRPr>
          </a:p>
          <a:p>
            <a:endParaRPr lang="nl-NL" dirty="0"/>
          </a:p>
          <a:p>
            <a:r>
              <a:rPr lang="nl-NL" b="1" dirty="0">
                <a:solidFill>
                  <a:srgbClr val="FF0000"/>
                </a:solidFill>
              </a:rPr>
              <a:t>Bedenk dat u zelf slaaf was in Egypte </a:t>
            </a:r>
            <a:r>
              <a:rPr lang="nl-NL" dirty="0"/>
              <a:t>totdat de HEER, uw God, u met sterke hand en opgeheven arm bevrijdde. Daarom heeft Hij u opgedragen de sabbat te houden.</a:t>
            </a:r>
          </a:p>
        </p:txBody>
      </p:sp>
    </p:spTree>
    <p:extLst>
      <p:ext uri="{BB962C8B-B14F-4D97-AF65-F5344CB8AC3E}">
        <p14:creationId xmlns:p14="http://schemas.microsoft.com/office/powerpoint/2010/main" val="1981777955"/>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9388A-A24D-76FF-D608-9228C5B3493B}"/>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D3E4FB3-E5D9-EF6A-9794-75D8506D15ED}"/>
              </a:ext>
            </a:extLst>
          </p:cNvPr>
          <p:cNvSpPr>
            <a:spLocks noGrp="1"/>
          </p:cNvSpPr>
          <p:nvPr>
            <p:ph type="body" sz="quarter" idx="10"/>
          </p:nvPr>
        </p:nvSpPr>
        <p:spPr>
          <a:xfrm>
            <a:off x="345079" y="613459"/>
            <a:ext cx="11712575" cy="5220182"/>
          </a:xfrm>
        </p:spPr>
        <p:txBody>
          <a:bodyPr anchor="ctr"/>
          <a:lstStyle/>
          <a:p>
            <a:pPr>
              <a:tabLst>
                <a:tab pos="622300" algn="l"/>
                <a:tab pos="1257300" algn="l"/>
              </a:tabLst>
            </a:pPr>
            <a:endParaRPr lang="nl-NL"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tabLst>
                <a:tab pos="622300" algn="l"/>
                <a:tab pos="1257300" algn="l"/>
              </a:tabLst>
            </a:pPr>
            <a:r>
              <a:rPr lang="nl-NL"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Lezing uit het evangelie</a:t>
            </a:r>
          </a:p>
          <a:p>
            <a:pPr>
              <a:tabLst>
                <a:tab pos="622300" algn="l"/>
                <a:tab pos="1257300" algn="l"/>
              </a:tabLst>
            </a:pPr>
            <a:r>
              <a:rPr lang="nl-NL"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nl-NL"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Matteüs</a:t>
            </a:r>
            <a:r>
              <a:rPr lang="nl-NL" dirty="0">
                <a:solidFill>
                  <a:srgbClr val="000000"/>
                </a:solidFill>
                <a:latin typeface="Calibri" panose="020F0502020204030204" pitchFamily="34" charset="0"/>
                <a:ea typeface="Times New Roman" panose="02020603050405020304" pitchFamily="18" charset="0"/>
                <a:cs typeface="Calibri" panose="020F0502020204030204" pitchFamily="34" charset="0"/>
              </a:rPr>
              <a:t> 12, 1 - 8</a:t>
            </a:r>
          </a:p>
        </p:txBody>
      </p:sp>
    </p:spTree>
    <p:extLst>
      <p:ext uri="{BB962C8B-B14F-4D97-AF65-F5344CB8AC3E}">
        <p14:creationId xmlns:p14="http://schemas.microsoft.com/office/powerpoint/2010/main" val="163126768"/>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7608A-6599-401F-384B-90D01CD1B36F}"/>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A99A804-28DF-922A-B5D1-0E419FAD68C8}"/>
              </a:ext>
            </a:extLst>
          </p:cNvPr>
          <p:cNvSpPr>
            <a:spLocks noGrp="1"/>
          </p:cNvSpPr>
          <p:nvPr>
            <p:ph type="body" sz="quarter" idx="10"/>
          </p:nvPr>
        </p:nvSpPr>
        <p:spPr/>
        <p:txBody>
          <a:bodyPr/>
          <a:lstStyle/>
          <a:p>
            <a:r>
              <a:rPr lang="nl-NL"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Matteüs</a:t>
            </a:r>
            <a:r>
              <a:rPr lang="nl-NL"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12, 1 - 8</a:t>
            </a:r>
            <a:endParaRPr lang="nl-NL" dirty="0">
              <a:solidFill>
                <a:srgbClr val="000000"/>
              </a:solidFill>
              <a:latin typeface="Calibri" panose="020F0502020204030204" pitchFamily="34" charset="0"/>
              <a:cs typeface="Calibri" panose="020F0502020204030204" pitchFamily="34" charset="0"/>
            </a:endParaRPr>
          </a:p>
          <a:p>
            <a:endParaRPr lang="nl-NL" dirty="0"/>
          </a:p>
          <a:p>
            <a:r>
              <a:rPr lang="nl-NL" dirty="0"/>
              <a:t>Jezus en de sabbat</a:t>
            </a:r>
          </a:p>
          <a:p>
            <a:r>
              <a:rPr lang="nl-NL" dirty="0"/>
              <a:t>In die tijd liep Jezus op sabbat eens door de korenvelden. Zijn leerlingen hadden honger en begonnen aren te plukken en ervan te eten. Toen de farizeeën dat zagen, zeiden ze tegen Hem: ‘Kijk, uw leerlingen doen iets dat op sabbat niet mag.’</a:t>
            </a:r>
          </a:p>
        </p:txBody>
      </p:sp>
    </p:spTree>
    <p:extLst>
      <p:ext uri="{BB962C8B-B14F-4D97-AF65-F5344CB8AC3E}">
        <p14:creationId xmlns:p14="http://schemas.microsoft.com/office/powerpoint/2010/main" val="3129114364"/>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A0B4D-93A0-7C80-24CE-DF8BAABDB49A}"/>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516EBFB-531D-6A0E-FABE-59AA9BCD9C0C}"/>
              </a:ext>
            </a:extLst>
          </p:cNvPr>
          <p:cNvSpPr>
            <a:spLocks noGrp="1"/>
          </p:cNvSpPr>
          <p:nvPr>
            <p:ph type="body" sz="quarter" idx="10"/>
          </p:nvPr>
        </p:nvSpPr>
        <p:spPr/>
        <p:txBody>
          <a:bodyPr/>
          <a:lstStyle/>
          <a:p>
            <a:r>
              <a:rPr lang="nl-NL"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Matteüs</a:t>
            </a:r>
            <a:r>
              <a:rPr lang="nl-NL"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12, 1 - 8</a:t>
            </a:r>
            <a:endParaRPr lang="nl-NL" dirty="0">
              <a:solidFill>
                <a:srgbClr val="000000"/>
              </a:solidFill>
              <a:latin typeface="Calibri" panose="020F0502020204030204" pitchFamily="34" charset="0"/>
              <a:cs typeface="Calibri" panose="020F0502020204030204" pitchFamily="34" charset="0"/>
            </a:endParaRPr>
          </a:p>
          <a:p>
            <a:endParaRPr lang="nl-NL" dirty="0"/>
          </a:p>
          <a:p>
            <a:r>
              <a:rPr lang="nl-NL" dirty="0"/>
              <a:t>Hij antwoordde: ‘Hebt u niet gelezen wat David deed toen hij en zijn metgezellen honger hadden, hoe hij het huis van God binnenging en er met hen van de toonbroden at, terwijl noch hij noch zijn mannen daarvan mochten eten, alleen de priesters? En hebt u niet in de wet gelezen dat de priesters die op sabbat in de tempel dienstdoen en zo de sabbat ontwijden, onschuldig zijn? Ik zeg u: hier gaat het om iets groters dan de tempel! Als u begrepen had wat bedoeld wordt met: </a:t>
            </a:r>
          </a:p>
          <a:p>
            <a:r>
              <a:rPr lang="nl-NL" dirty="0"/>
              <a:t>“Barmhartigheid wil Ik, geen offers,” </a:t>
            </a:r>
            <a:br>
              <a:rPr lang="nl-NL" dirty="0"/>
            </a:br>
            <a:r>
              <a:rPr lang="nl-NL" dirty="0"/>
              <a:t>dan zou u geen onschuldigen </a:t>
            </a:r>
            <a:br>
              <a:rPr lang="nl-NL" dirty="0"/>
            </a:br>
            <a:r>
              <a:rPr lang="nl-NL" dirty="0"/>
              <a:t>hebben veroordeeld. </a:t>
            </a:r>
          </a:p>
          <a:p>
            <a:r>
              <a:rPr lang="nl-NL" b="1" dirty="0">
                <a:solidFill>
                  <a:srgbClr val="FF0000"/>
                </a:solidFill>
              </a:rPr>
              <a:t>Want de Mensenzoon is heer over de sabbat</a:t>
            </a:r>
            <a:r>
              <a:rPr lang="nl-NL" dirty="0"/>
              <a:t>.’</a:t>
            </a:r>
          </a:p>
          <a:p>
            <a:endParaRPr lang="nl-NL" dirty="0"/>
          </a:p>
          <a:p>
            <a:r>
              <a:rPr lang="nl-NL" dirty="0"/>
              <a:t>Lied 871 – Jezus zal heersen waar de zon</a:t>
            </a:r>
          </a:p>
        </p:txBody>
      </p:sp>
    </p:spTree>
    <p:extLst>
      <p:ext uri="{BB962C8B-B14F-4D97-AF65-F5344CB8AC3E}">
        <p14:creationId xmlns:p14="http://schemas.microsoft.com/office/powerpoint/2010/main" val="4281155284"/>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0E1C076-B36A-FA13-78CE-C0FE85B8F80E}"/>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11150" y="381000"/>
            <a:ext cx="11569700" cy="6413500"/>
          </a:xfrm>
          <a:prstGeom prst="rect">
            <a:avLst/>
          </a:prstGeom>
        </p:spPr>
      </p:pic>
      <p:sp>
        <p:nvSpPr>
          <p:cNvPr id="2" name="Tekstvak 1">
            <a:extLst>
              <a:ext uri="{FF2B5EF4-FFF2-40B4-BE49-F238E27FC236}">
                <a16:creationId xmlns:a16="http://schemas.microsoft.com/office/drawing/2014/main" id="{E3FFB340-C3E6-BDE2-28A4-772FC13AE55C}"/>
              </a:ext>
            </a:extLst>
          </p:cNvPr>
          <p:cNvSpPr txBox="1"/>
          <p:nvPr/>
        </p:nvSpPr>
        <p:spPr>
          <a:xfrm>
            <a:off x="311150" y="0"/>
            <a:ext cx="11569700" cy="430887"/>
          </a:xfrm>
          <a:prstGeom prst="rect">
            <a:avLst/>
          </a:prstGeom>
          <a:noFill/>
        </p:spPr>
        <p:txBody>
          <a:bodyPr vert="horz" lIns="0" rIns="0" rtlCol="0">
            <a:spAutoFit/>
          </a:bodyPr>
          <a:lstStyle/>
          <a:p>
            <a:pPr algn="ctr"/>
            <a:r>
              <a:rPr lang="de-DE" sz="2200">
                <a:solidFill>
                  <a:srgbClr val="000000"/>
                </a:solidFill>
                <a:latin typeface="Arial" panose="020B0604020202020204" pitchFamily="34" charset="0"/>
              </a:rPr>
              <a:t>Lied 871 -</a:t>
            </a:r>
            <a:r>
              <a:rPr lang="de-DE" sz="2200">
                <a:solidFill>
                  <a:srgbClr val="808080"/>
                </a:solidFill>
                <a:latin typeface="Arial" panose="020B0604020202020204" pitchFamily="34" charset="0"/>
              </a:rPr>
              <a:t> </a:t>
            </a:r>
            <a:r>
              <a:rPr lang="de-DE" sz="2200" b="1">
                <a:solidFill>
                  <a:srgbClr val="000000"/>
                </a:solidFill>
                <a:latin typeface="Arial" panose="020B0604020202020204" pitchFamily="34" charset="0"/>
              </a:rPr>
              <a:t>1</a:t>
            </a:r>
            <a:r>
              <a:rPr lang="de-DE" sz="2200">
                <a:solidFill>
                  <a:srgbClr val="808080"/>
                </a:solidFill>
                <a:latin typeface="Arial" panose="020B0604020202020204" pitchFamily="34" charset="0"/>
              </a:rPr>
              <a:t>, 2, 3, 4</a:t>
            </a:r>
            <a:endParaRPr lang="nl-NL" sz="2200">
              <a:solidFill>
                <a:srgbClr val="808080"/>
              </a:solidFill>
              <a:latin typeface="Arial" panose="020B0604020202020204" pitchFamily="34" charset="0"/>
            </a:endParaRPr>
          </a:p>
        </p:txBody>
      </p:sp>
      <p:sp>
        <p:nvSpPr>
          <p:cNvPr id="3" name="Rechthoek 2">
            <a:extLst>
              <a:ext uri="{FF2B5EF4-FFF2-40B4-BE49-F238E27FC236}">
                <a16:creationId xmlns:a16="http://schemas.microsoft.com/office/drawing/2014/main" id="{AEDD7BF2-99C8-FD89-4997-3B01CDEED97B}"/>
              </a:ext>
            </a:extLst>
          </p:cNvPr>
          <p:cNvSpPr/>
          <p:nvPr/>
        </p:nvSpPr>
        <p:spPr>
          <a:xfrm>
            <a:off x="11880850" y="31750"/>
            <a:ext cx="279400" cy="27940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nl-NL" sz="900"/>
          </a:p>
        </p:txBody>
      </p:sp>
    </p:spTree>
    <p:extLst>
      <p:ext uri="{BB962C8B-B14F-4D97-AF65-F5344CB8AC3E}">
        <p14:creationId xmlns:p14="http://schemas.microsoft.com/office/powerpoint/2010/main" val="267027123"/>
      </p:ext>
    </p:extLst>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573E3FB-4034-4AEC-2E96-36764B0B740E}"/>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8300" y="381000"/>
            <a:ext cx="11455400" cy="6413500"/>
          </a:xfrm>
          <a:prstGeom prst="rect">
            <a:avLst/>
          </a:prstGeom>
        </p:spPr>
      </p:pic>
      <p:sp>
        <p:nvSpPr>
          <p:cNvPr id="2" name="Tekstvak 1">
            <a:extLst>
              <a:ext uri="{FF2B5EF4-FFF2-40B4-BE49-F238E27FC236}">
                <a16:creationId xmlns:a16="http://schemas.microsoft.com/office/drawing/2014/main" id="{90930A5F-D80C-57FD-D760-C7317953D41C}"/>
              </a:ext>
            </a:extLst>
          </p:cNvPr>
          <p:cNvSpPr txBox="1"/>
          <p:nvPr/>
        </p:nvSpPr>
        <p:spPr>
          <a:xfrm>
            <a:off x="368300" y="0"/>
            <a:ext cx="11455400" cy="430887"/>
          </a:xfrm>
          <a:prstGeom prst="rect">
            <a:avLst/>
          </a:prstGeom>
          <a:noFill/>
        </p:spPr>
        <p:txBody>
          <a:bodyPr vert="horz" lIns="0" rIns="0" rtlCol="0">
            <a:spAutoFit/>
          </a:bodyPr>
          <a:lstStyle/>
          <a:p>
            <a:pPr algn="ctr"/>
            <a:r>
              <a:rPr lang="de-DE" sz="2200">
                <a:solidFill>
                  <a:srgbClr val="000000"/>
                </a:solidFill>
                <a:latin typeface="Arial" panose="020B0604020202020204" pitchFamily="34" charset="0"/>
              </a:rPr>
              <a:t>Lied 871 -</a:t>
            </a:r>
            <a:r>
              <a:rPr lang="de-DE" sz="2200">
                <a:solidFill>
                  <a:srgbClr val="808080"/>
                </a:solidFill>
                <a:latin typeface="Arial" panose="020B0604020202020204" pitchFamily="34" charset="0"/>
              </a:rPr>
              <a:t> 1, </a:t>
            </a:r>
            <a:r>
              <a:rPr lang="de-DE" sz="2200" b="1">
                <a:solidFill>
                  <a:srgbClr val="000000"/>
                </a:solidFill>
                <a:latin typeface="Arial" panose="020B0604020202020204" pitchFamily="34" charset="0"/>
              </a:rPr>
              <a:t>2</a:t>
            </a:r>
            <a:r>
              <a:rPr lang="de-DE" sz="2200">
                <a:solidFill>
                  <a:srgbClr val="808080"/>
                </a:solidFill>
                <a:latin typeface="Arial" panose="020B0604020202020204" pitchFamily="34" charset="0"/>
              </a:rPr>
              <a:t>, 3, 4</a:t>
            </a:r>
            <a:endParaRPr lang="nl-NL" sz="2200">
              <a:solidFill>
                <a:srgbClr val="808080"/>
              </a:solidFill>
              <a:latin typeface="Arial" panose="020B0604020202020204" pitchFamily="34" charset="0"/>
            </a:endParaRPr>
          </a:p>
        </p:txBody>
      </p:sp>
      <p:sp>
        <p:nvSpPr>
          <p:cNvPr id="3" name="Rechthoek 2">
            <a:extLst>
              <a:ext uri="{FF2B5EF4-FFF2-40B4-BE49-F238E27FC236}">
                <a16:creationId xmlns:a16="http://schemas.microsoft.com/office/drawing/2014/main" id="{4D670BB1-580F-FF1A-6D79-042F527EF0C1}"/>
              </a:ext>
            </a:extLst>
          </p:cNvPr>
          <p:cNvSpPr/>
          <p:nvPr/>
        </p:nvSpPr>
        <p:spPr>
          <a:xfrm>
            <a:off x="11880850" y="31750"/>
            <a:ext cx="279400" cy="27940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nl-NL" sz="900"/>
          </a:p>
        </p:txBody>
      </p:sp>
    </p:spTree>
    <p:extLst>
      <p:ext uri="{BB962C8B-B14F-4D97-AF65-F5344CB8AC3E}">
        <p14:creationId xmlns:p14="http://schemas.microsoft.com/office/powerpoint/2010/main" val="3785284066"/>
      </p:ext>
    </p:extLst>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D684E0E-C8AD-DCD9-DDEF-4952E52F55E3}"/>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11150" y="381000"/>
            <a:ext cx="11569700" cy="6413500"/>
          </a:xfrm>
          <a:prstGeom prst="rect">
            <a:avLst/>
          </a:prstGeom>
        </p:spPr>
      </p:pic>
      <p:sp>
        <p:nvSpPr>
          <p:cNvPr id="2" name="Tekstvak 1">
            <a:extLst>
              <a:ext uri="{FF2B5EF4-FFF2-40B4-BE49-F238E27FC236}">
                <a16:creationId xmlns:a16="http://schemas.microsoft.com/office/drawing/2014/main" id="{DD2A2C52-5663-FA67-5708-D0FA6EEA02F8}"/>
              </a:ext>
            </a:extLst>
          </p:cNvPr>
          <p:cNvSpPr txBox="1"/>
          <p:nvPr/>
        </p:nvSpPr>
        <p:spPr>
          <a:xfrm>
            <a:off x="311150" y="0"/>
            <a:ext cx="11569700" cy="430887"/>
          </a:xfrm>
          <a:prstGeom prst="rect">
            <a:avLst/>
          </a:prstGeom>
          <a:noFill/>
        </p:spPr>
        <p:txBody>
          <a:bodyPr vert="horz" lIns="0" rIns="0" rtlCol="0">
            <a:spAutoFit/>
          </a:bodyPr>
          <a:lstStyle/>
          <a:p>
            <a:pPr algn="ctr"/>
            <a:r>
              <a:rPr lang="de-DE" sz="2200">
                <a:solidFill>
                  <a:srgbClr val="000000"/>
                </a:solidFill>
                <a:latin typeface="Arial" panose="020B0604020202020204" pitchFamily="34" charset="0"/>
              </a:rPr>
              <a:t>Lied 871 -</a:t>
            </a:r>
            <a:r>
              <a:rPr lang="de-DE" sz="2200">
                <a:solidFill>
                  <a:srgbClr val="808080"/>
                </a:solidFill>
                <a:latin typeface="Arial" panose="020B0604020202020204" pitchFamily="34" charset="0"/>
              </a:rPr>
              <a:t> 1, 2, </a:t>
            </a:r>
            <a:r>
              <a:rPr lang="de-DE" sz="2200" b="1">
                <a:solidFill>
                  <a:srgbClr val="000000"/>
                </a:solidFill>
                <a:latin typeface="Arial" panose="020B0604020202020204" pitchFamily="34" charset="0"/>
              </a:rPr>
              <a:t>3</a:t>
            </a:r>
            <a:r>
              <a:rPr lang="de-DE" sz="2200">
                <a:solidFill>
                  <a:srgbClr val="808080"/>
                </a:solidFill>
                <a:latin typeface="Arial" panose="020B0604020202020204" pitchFamily="34" charset="0"/>
              </a:rPr>
              <a:t>, 4</a:t>
            </a:r>
            <a:endParaRPr lang="nl-NL" sz="2200">
              <a:solidFill>
                <a:srgbClr val="808080"/>
              </a:solidFill>
              <a:latin typeface="Arial" panose="020B0604020202020204" pitchFamily="34" charset="0"/>
            </a:endParaRPr>
          </a:p>
        </p:txBody>
      </p:sp>
      <p:sp>
        <p:nvSpPr>
          <p:cNvPr id="3" name="Rechthoek 2">
            <a:extLst>
              <a:ext uri="{FF2B5EF4-FFF2-40B4-BE49-F238E27FC236}">
                <a16:creationId xmlns:a16="http://schemas.microsoft.com/office/drawing/2014/main" id="{FEACCD73-8769-C302-C5C1-2494FEF49361}"/>
              </a:ext>
            </a:extLst>
          </p:cNvPr>
          <p:cNvSpPr/>
          <p:nvPr/>
        </p:nvSpPr>
        <p:spPr>
          <a:xfrm>
            <a:off x="11880850" y="31750"/>
            <a:ext cx="279400" cy="27940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nl-NL" sz="900"/>
          </a:p>
        </p:txBody>
      </p:sp>
    </p:spTree>
    <p:extLst>
      <p:ext uri="{BB962C8B-B14F-4D97-AF65-F5344CB8AC3E}">
        <p14:creationId xmlns:p14="http://schemas.microsoft.com/office/powerpoint/2010/main" val="2222296940"/>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D499A2D8-81EC-27B7-B574-5B6CC321E36E}"/>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25450" y="381000"/>
            <a:ext cx="11341100" cy="6413500"/>
          </a:xfrm>
          <a:prstGeom prst="rect">
            <a:avLst/>
          </a:prstGeom>
        </p:spPr>
      </p:pic>
      <p:sp>
        <p:nvSpPr>
          <p:cNvPr id="2" name="Tekstvak 1">
            <a:extLst>
              <a:ext uri="{FF2B5EF4-FFF2-40B4-BE49-F238E27FC236}">
                <a16:creationId xmlns:a16="http://schemas.microsoft.com/office/drawing/2014/main" id="{C28A35BD-61BC-DB39-0024-62566F3B90B0}"/>
              </a:ext>
            </a:extLst>
          </p:cNvPr>
          <p:cNvSpPr txBox="1"/>
          <p:nvPr/>
        </p:nvSpPr>
        <p:spPr>
          <a:xfrm>
            <a:off x="425450" y="0"/>
            <a:ext cx="11341100" cy="430887"/>
          </a:xfrm>
          <a:prstGeom prst="rect">
            <a:avLst/>
          </a:prstGeom>
          <a:noFill/>
        </p:spPr>
        <p:txBody>
          <a:bodyPr vert="horz" lIns="0" rIns="0" rtlCol="0">
            <a:spAutoFit/>
          </a:bodyPr>
          <a:lstStyle/>
          <a:p>
            <a:pPr algn="ctr"/>
            <a:r>
              <a:rPr lang="de-DE" sz="2200">
                <a:solidFill>
                  <a:srgbClr val="000000"/>
                </a:solidFill>
                <a:latin typeface="Arial" panose="020B0604020202020204" pitchFamily="34" charset="0"/>
              </a:rPr>
              <a:t>Lied 871 -</a:t>
            </a:r>
            <a:r>
              <a:rPr lang="de-DE" sz="2200">
                <a:solidFill>
                  <a:srgbClr val="808080"/>
                </a:solidFill>
                <a:latin typeface="Arial" panose="020B0604020202020204" pitchFamily="34" charset="0"/>
              </a:rPr>
              <a:t> 1, 2, 3, </a:t>
            </a:r>
            <a:r>
              <a:rPr lang="de-DE" sz="2200" b="1">
                <a:solidFill>
                  <a:srgbClr val="000000"/>
                </a:solidFill>
                <a:latin typeface="Arial" panose="020B0604020202020204" pitchFamily="34" charset="0"/>
              </a:rPr>
              <a:t>4</a:t>
            </a:r>
            <a:endParaRPr lang="nl-NL" sz="2200" b="1">
              <a:solidFill>
                <a:srgbClr val="000000"/>
              </a:solidFill>
              <a:latin typeface="Arial" panose="020B0604020202020204" pitchFamily="34" charset="0"/>
            </a:endParaRPr>
          </a:p>
        </p:txBody>
      </p:sp>
      <p:sp>
        <p:nvSpPr>
          <p:cNvPr id="3" name="Rechthoek 2">
            <a:extLst>
              <a:ext uri="{FF2B5EF4-FFF2-40B4-BE49-F238E27FC236}">
                <a16:creationId xmlns:a16="http://schemas.microsoft.com/office/drawing/2014/main" id="{43CC5BF1-AE0C-1134-9ED2-877759EF9568}"/>
              </a:ext>
            </a:extLst>
          </p:cNvPr>
          <p:cNvSpPr/>
          <p:nvPr/>
        </p:nvSpPr>
        <p:spPr>
          <a:xfrm>
            <a:off x="11880850" y="31750"/>
            <a:ext cx="279400" cy="27940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nl-NL" sz="900"/>
          </a:p>
        </p:txBody>
      </p:sp>
    </p:spTree>
    <p:extLst>
      <p:ext uri="{BB962C8B-B14F-4D97-AF65-F5344CB8AC3E}">
        <p14:creationId xmlns:p14="http://schemas.microsoft.com/office/powerpoint/2010/main" val="2999116424"/>
      </p:ext>
    </p:extLst>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BCD4E-7450-CC0D-A23B-26E7622627B0}"/>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0F5D303-0F28-EB75-BDAB-150E245EE413}"/>
              </a:ext>
            </a:extLst>
          </p:cNvPr>
          <p:cNvSpPr>
            <a:spLocks noGrp="1"/>
          </p:cNvSpPr>
          <p:nvPr>
            <p:ph type="body" sz="quarter" idx="10"/>
          </p:nvPr>
        </p:nvSpPr>
        <p:spPr>
          <a:xfrm>
            <a:off x="345079" y="0"/>
            <a:ext cx="11712575" cy="6858000"/>
          </a:xfrm>
        </p:spPr>
        <p:txBody>
          <a:bodyPr anchor="ctr"/>
          <a:lstStyle/>
          <a:p>
            <a:pPr>
              <a:tabLst>
                <a:tab pos="622300" algn="l"/>
                <a:tab pos="1257300" algn="l"/>
              </a:tabLst>
            </a:pPr>
            <a:r>
              <a:rPr lang="de-DE"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de-DE"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Verkondiging</a:t>
            </a:r>
            <a:endParaRPr lang="de-DE"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tabLst>
                <a:tab pos="622300" algn="l"/>
                <a:tab pos="1257300" algn="l"/>
              </a:tabLst>
            </a:pPr>
            <a:endParaRPr lang="de-DE"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tabLst>
                <a:tab pos="622300" algn="l"/>
                <a:tab pos="1257300" algn="l"/>
              </a:tabLst>
            </a:pPr>
            <a:r>
              <a:rPr lang="de-DE"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de-DE"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Muziek</a:t>
            </a:r>
            <a:endParaRPr lang="de-DE"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tabLst>
                <a:tab pos="622300" algn="l"/>
                <a:tab pos="1257300" algn="l"/>
              </a:tabLst>
            </a:pPr>
            <a:endParaRPr lang="de-DE"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tabLst>
                <a:tab pos="622300" algn="l"/>
                <a:tab pos="1257300" algn="l"/>
              </a:tabLst>
            </a:pPr>
            <a:r>
              <a:rPr lang="de-DE"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de-DE"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Geloofsbelijdenis</a:t>
            </a:r>
            <a:endParaRPr lang="de-DE"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tabLst>
                <a:tab pos="622300" algn="l"/>
                <a:tab pos="1257300" algn="l"/>
              </a:tabLst>
            </a:pPr>
            <a:r>
              <a:rPr lang="de-DE" dirty="0">
                <a:solidFill>
                  <a:srgbClr val="000000"/>
                </a:solidFill>
                <a:latin typeface="Calibri" panose="020F0502020204030204" pitchFamily="34" charset="0"/>
                <a:ea typeface="Times New Roman" panose="02020603050405020304" pitchFamily="18" charset="0"/>
                <a:cs typeface="Calibri" panose="020F0502020204030204" pitchFamily="34" charset="0"/>
              </a:rPr>
              <a:t>		Sela – </a:t>
            </a:r>
            <a:r>
              <a:rPr lang="de-DE"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Belijdenis</a:t>
            </a:r>
            <a:r>
              <a:rPr lang="de-DE" dirty="0">
                <a:solidFill>
                  <a:srgbClr val="000000"/>
                </a:solidFill>
                <a:latin typeface="Calibri" panose="020F0502020204030204" pitchFamily="34" charset="0"/>
                <a:ea typeface="Times New Roman" panose="02020603050405020304" pitchFamily="18" charset="0"/>
                <a:cs typeface="Calibri" panose="020F0502020204030204" pitchFamily="34" charset="0"/>
              </a:rPr>
              <a:t>  - U </a:t>
            </a:r>
            <a:r>
              <a:rPr lang="de-DE"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bent</a:t>
            </a:r>
            <a:r>
              <a:rPr lang="de-DE"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de-DE"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God</a:t>
            </a:r>
            <a:r>
              <a:rPr lang="de-DE" dirty="0">
                <a:solidFill>
                  <a:srgbClr val="000000"/>
                </a:solidFill>
                <a:latin typeface="Calibri" panose="020F0502020204030204" pitchFamily="34" charset="0"/>
                <a:ea typeface="Times New Roman" panose="02020603050405020304" pitchFamily="18" charset="0"/>
                <a:cs typeface="Calibri" panose="020F0502020204030204" pitchFamily="34" charset="0"/>
              </a:rPr>
              <a:t> die </a:t>
            </a:r>
            <a:r>
              <a:rPr lang="de-DE"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roept</a:t>
            </a:r>
            <a:endParaRPr lang="nl-NL"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945684115"/>
      </p:ext>
    </p:extLst>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C32CF99-23C0-774E-AAF4-D7AF90F53809}"/>
              </a:ext>
            </a:extLst>
          </p:cNvPr>
          <p:cNvPicPr>
            <a:picLocks noChangeAspect="1"/>
          </p:cNvPicPr>
          <p:nvPr/>
        </p:nvPicPr>
        <p:blipFill>
          <a:blip r:embed="rId2"/>
          <a:stretch>
            <a:fillRect/>
          </a:stretch>
        </p:blipFill>
        <p:spPr>
          <a:xfrm>
            <a:off x="445168" y="168904"/>
            <a:ext cx="11405937" cy="6580349"/>
          </a:xfrm>
          <a:prstGeom prst="rect">
            <a:avLst/>
          </a:prstGeom>
        </p:spPr>
      </p:pic>
    </p:spTree>
    <p:extLst>
      <p:ext uri="{BB962C8B-B14F-4D97-AF65-F5344CB8AC3E}">
        <p14:creationId xmlns:p14="http://schemas.microsoft.com/office/powerpoint/2010/main" val="3805199298"/>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6B940B9A-207B-3C66-C7CF-F5F984142678}"/>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736600" y="381000"/>
            <a:ext cx="10718800" cy="6413500"/>
          </a:xfrm>
          <a:prstGeom prst="rect">
            <a:avLst/>
          </a:prstGeom>
        </p:spPr>
      </p:pic>
      <p:sp>
        <p:nvSpPr>
          <p:cNvPr id="2" name="Tekstvak 1">
            <a:extLst>
              <a:ext uri="{FF2B5EF4-FFF2-40B4-BE49-F238E27FC236}">
                <a16:creationId xmlns:a16="http://schemas.microsoft.com/office/drawing/2014/main" id="{34F070E1-8008-E23E-96E4-37DF807FA4DB}"/>
              </a:ext>
            </a:extLst>
          </p:cNvPr>
          <p:cNvSpPr txBox="1"/>
          <p:nvPr/>
        </p:nvSpPr>
        <p:spPr>
          <a:xfrm>
            <a:off x="736600" y="0"/>
            <a:ext cx="10718800" cy="430887"/>
          </a:xfrm>
          <a:prstGeom prst="rect">
            <a:avLst/>
          </a:prstGeom>
          <a:noFill/>
        </p:spPr>
        <p:txBody>
          <a:bodyPr vert="horz" lIns="0" rIns="0" rtlCol="0">
            <a:spAutoFit/>
          </a:bodyPr>
          <a:lstStyle/>
          <a:p>
            <a:pPr algn="ctr"/>
            <a:r>
              <a:rPr lang="de-DE" sz="2200">
                <a:solidFill>
                  <a:srgbClr val="000000"/>
                </a:solidFill>
                <a:latin typeface="Arial" panose="020B0604020202020204" pitchFamily="34" charset="0"/>
              </a:rPr>
              <a:t>Lied 24 -</a:t>
            </a:r>
            <a:r>
              <a:rPr lang="de-DE" sz="2200">
                <a:solidFill>
                  <a:srgbClr val="808080"/>
                </a:solidFill>
                <a:latin typeface="Arial" panose="020B0604020202020204" pitchFamily="34" charset="0"/>
              </a:rPr>
              <a:t> </a:t>
            </a:r>
            <a:r>
              <a:rPr lang="de-DE" sz="2200" b="1">
                <a:solidFill>
                  <a:srgbClr val="000000"/>
                </a:solidFill>
                <a:latin typeface="Arial" panose="020B0604020202020204" pitchFamily="34" charset="0"/>
              </a:rPr>
              <a:t>1</a:t>
            </a:r>
            <a:r>
              <a:rPr lang="de-DE" sz="2200">
                <a:solidFill>
                  <a:srgbClr val="808080"/>
                </a:solidFill>
                <a:latin typeface="Arial" panose="020B0604020202020204" pitchFamily="34" charset="0"/>
              </a:rPr>
              <a:t>, 2, 3</a:t>
            </a:r>
            <a:endParaRPr lang="nl-NL" sz="2200">
              <a:solidFill>
                <a:srgbClr val="808080"/>
              </a:solidFill>
              <a:latin typeface="Arial" panose="020B0604020202020204" pitchFamily="34" charset="0"/>
            </a:endParaRPr>
          </a:p>
        </p:txBody>
      </p:sp>
      <p:sp>
        <p:nvSpPr>
          <p:cNvPr id="3" name="Rechthoek 2">
            <a:extLst>
              <a:ext uri="{FF2B5EF4-FFF2-40B4-BE49-F238E27FC236}">
                <a16:creationId xmlns:a16="http://schemas.microsoft.com/office/drawing/2014/main" id="{E66A6782-4785-5BD8-2362-CA9CBCD6C837}"/>
              </a:ext>
            </a:extLst>
          </p:cNvPr>
          <p:cNvSpPr/>
          <p:nvPr/>
        </p:nvSpPr>
        <p:spPr>
          <a:xfrm>
            <a:off x="11880850" y="31750"/>
            <a:ext cx="279400" cy="27940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nl-NL" sz="900"/>
          </a:p>
        </p:txBody>
      </p:sp>
      <p:sp>
        <p:nvSpPr>
          <p:cNvPr id="4" name="Pijl: rechts 3">
            <a:extLst>
              <a:ext uri="{FF2B5EF4-FFF2-40B4-BE49-F238E27FC236}">
                <a16:creationId xmlns:a16="http://schemas.microsoft.com/office/drawing/2014/main" id="{B1ED91F8-F895-4366-0A88-0B148B23B3BB}"/>
              </a:ext>
            </a:extLst>
          </p:cNvPr>
          <p:cNvSpPr/>
          <p:nvPr/>
        </p:nvSpPr>
        <p:spPr>
          <a:xfrm>
            <a:off x="11915775" y="101600"/>
            <a:ext cx="209550" cy="139700"/>
          </a:xfrm>
          <a:prstGeom prst="rightArrow">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nl-NL" sz="900"/>
          </a:p>
        </p:txBody>
      </p:sp>
    </p:spTree>
    <p:extLst>
      <p:ext uri="{BB962C8B-B14F-4D97-AF65-F5344CB8AC3E}">
        <p14:creationId xmlns:p14="http://schemas.microsoft.com/office/powerpoint/2010/main" val="2478465555"/>
      </p:ext>
    </p:extLst>
  </p:cSld>
  <p:clrMapOvr>
    <a:masterClrMapping/>
  </p:clrMapOvr>
  <p:transition spd="slow">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31211-196B-171A-EA16-D4D017BB829E}"/>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56C8B2A6-185C-A903-7E4C-D184E361F5C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45168" y="175016"/>
            <a:ext cx="11405937" cy="6568125"/>
          </a:xfrm>
          <a:prstGeom prst="rect">
            <a:avLst/>
          </a:prstGeom>
        </p:spPr>
      </p:pic>
      <p:sp>
        <p:nvSpPr>
          <p:cNvPr id="2" name="Rechthoek 1">
            <a:extLst>
              <a:ext uri="{FF2B5EF4-FFF2-40B4-BE49-F238E27FC236}">
                <a16:creationId xmlns:a16="http://schemas.microsoft.com/office/drawing/2014/main" id="{606DE17B-764C-3DB9-CCC9-46F79033DEA7}"/>
              </a:ext>
            </a:extLst>
          </p:cNvPr>
          <p:cNvSpPr/>
          <p:nvPr/>
        </p:nvSpPr>
        <p:spPr>
          <a:xfrm>
            <a:off x="8746958" y="6364705"/>
            <a:ext cx="962526"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9411236"/>
      </p:ext>
    </p:extLst>
  </p:cSld>
  <p:clrMapOvr>
    <a:masterClrMapping/>
  </p:clrMapOvr>
  <p:transition spd="slow">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F5294-FC2A-B7E0-588A-C808A894E884}"/>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91B8B4F3-965A-D5AF-2CD9-8E144F63780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45168" y="168904"/>
            <a:ext cx="11405937" cy="6580348"/>
          </a:xfrm>
          <a:prstGeom prst="rect">
            <a:avLst/>
          </a:prstGeom>
        </p:spPr>
      </p:pic>
    </p:spTree>
    <p:extLst>
      <p:ext uri="{BB962C8B-B14F-4D97-AF65-F5344CB8AC3E}">
        <p14:creationId xmlns:p14="http://schemas.microsoft.com/office/powerpoint/2010/main" val="3152187570"/>
      </p:ext>
    </p:extLst>
  </p:cSld>
  <p:clrMapOvr>
    <a:masterClrMapping/>
  </p:clrMapOvr>
  <p:transition spd="slow">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3F878-F002-6FF5-9833-9735F58EEF48}"/>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84BA7C7C-CEB1-C67F-BAD9-E046691EC2A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45168" y="175016"/>
            <a:ext cx="11405936" cy="6568125"/>
          </a:xfrm>
          <a:prstGeom prst="rect">
            <a:avLst/>
          </a:prstGeom>
        </p:spPr>
      </p:pic>
      <p:sp>
        <p:nvSpPr>
          <p:cNvPr id="2" name="Rechthoek 1">
            <a:extLst>
              <a:ext uri="{FF2B5EF4-FFF2-40B4-BE49-F238E27FC236}">
                <a16:creationId xmlns:a16="http://schemas.microsoft.com/office/drawing/2014/main" id="{36C18339-D37F-E7B2-AA5E-F1CCFFB5E86B}"/>
              </a:ext>
            </a:extLst>
          </p:cNvPr>
          <p:cNvSpPr/>
          <p:nvPr/>
        </p:nvSpPr>
        <p:spPr>
          <a:xfrm>
            <a:off x="8746958" y="6364705"/>
            <a:ext cx="962526"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20732847"/>
      </p:ext>
    </p:extLst>
  </p:cSld>
  <p:clrMapOvr>
    <a:masterClrMapping/>
  </p:clrMapOvr>
  <p:transition spd="slow">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1D914-2778-CF18-E102-591D2B486B50}"/>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C6CA20F6-A107-AFCA-F7DF-9AF2D956C0E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45168" y="449345"/>
            <a:ext cx="11405936" cy="6019467"/>
          </a:xfrm>
          <a:prstGeom prst="rect">
            <a:avLst/>
          </a:prstGeom>
        </p:spPr>
      </p:pic>
      <p:sp>
        <p:nvSpPr>
          <p:cNvPr id="2" name="Rechthoek 1">
            <a:extLst>
              <a:ext uri="{FF2B5EF4-FFF2-40B4-BE49-F238E27FC236}">
                <a16:creationId xmlns:a16="http://schemas.microsoft.com/office/drawing/2014/main" id="{B0031109-4E08-5601-A48F-6B462A24E431}"/>
              </a:ext>
            </a:extLst>
          </p:cNvPr>
          <p:cNvSpPr/>
          <p:nvPr/>
        </p:nvSpPr>
        <p:spPr>
          <a:xfrm>
            <a:off x="8746958" y="6364705"/>
            <a:ext cx="962526"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05631644"/>
      </p:ext>
    </p:extLst>
  </p:cSld>
  <p:clrMapOvr>
    <a:masterClrMapping/>
  </p:clrMapOvr>
  <p:transition spd="slow">
    <p:wipe dir="r"/>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615539"/>
      </p:ext>
    </p:extLst>
  </p:cSld>
  <p:clrMapOvr>
    <a:masterClrMapping/>
  </p:clrMapOvr>
  <p:transition spd="slow">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8"/>
          <p:cNvSpPr txBox="1">
            <a:spLocks noGrp="1"/>
          </p:cNvSpPr>
          <p:nvPr>
            <p:ph type="body" idx="1"/>
          </p:nvPr>
        </p:nvSpPr>
        <p:spPr>
          <a:xfrm>
            <a:off x="1215310" y="1500770"/>
            <a:ext cx="4880690" cy="3858308"/>
          </a:xfrm>
          <a:prstGeom prst="rect">
            <a:avLst/>
          </a:prstGeom>
          <a:noFill/>
          <a:ln>
            <a:noFill/>
          </a:ln>
        </p:spPr>
        <p:txBody>
          <a:bodyPr spcFirstLastPara="1" wrap="square" lIns="91425" tIns="45700" rIns="91425" bIns="45700" anchor="ctr" anchorCtr="0">
            <a:noAutofit/>
          </a:bodyPr>
          <a:lstStyle/>
          <a:p>
            <a:pPr marL="0" indent="0"/>
            <a:r>
              <a:rPr lang="nl-NL" b="1" dirty="0">
                <a:effectLst/>
                <a:latin typeface="Calibri" panose="020F0502020204030204" pitchFamily="34" charset="0"/>
                <a:ea typeface="Times New Roman" panose="02020603050405020304" pitchFamily="18" charset="0"/>
                <a:cs typeface="Times New Roman" panose="02020603050405020304" pitchFamily="18" charset="0"/>
              </a:rPr>
              <a:t>Dankzegging en Voorbeden</a:t>
            </a:r>
          </a:p>
          <a:p>
            <a:pPr marL="0" indent="0"/>
            <a:endParaRPr lang="nl-NL" b="1" dirty="0">
              <a:latin typeface="Calibri" panose="020F0502020204030204" pitchFamily="34" charset="0"/>
              <a:ea typeface="Times New Roman" panose="02020603050405020304" pitchFamily="18" charset="0"/>
              <a:cs typeface="Times New Roman" panose="02020603050405020304" pitchFamily="18" charset="0"/>
            </a:endParaRPr>
          </a:p>
          <a:p>
            <a:pPr marL="0" indent="0"/>
            <a:r>
              <a:rPr lang="nl-NL" b="1" dirty="0">
                <a:latin typeface="Calibri" panose="020F0502020204030204" pitchFamily="34" charset="0"/>
                <a:ea typeface="Times New Roman" panose="02020603050405020304" pitchFamily="18" charset="0"/>
                <a:cs typeface="Times New Roman" panose="02020603050405020304" pitchFamily="18" charset="0"/>
              </a:rPr>
              <a:t>Stil gebed</a:t>
            </a:r>
          </a:p>
          <a:p>
            <a:pPr marL="0" indent="0"/>
            <a:endParaRPr lang="nl-NL" b="1" dirty="0">
              <a:latin typeface="Calibri" panose="020F0502020204030204" pitchFamily="34" charset="0"/>
              <a:ea typeface="Times New Roman" panose="02020603050405020304" pitchFamily="18" charset="0"/>
              <a:cs typeface="Times New Roman" panose="02020603050405020304" pitchFamily="18" charset="0"/>
            </a:endParaRPr>
          </a:p>
          <a:p>
            <a:pPr marL="0" indent="0"/>
            <a:r>
              <a:rPr lang="nl-NL" b="1" dirty="0">
                <a:latin typeface="Calibri" panose="020F0502020204030204" pitchFamily="34" charset="0"/>
                <a:ea typeface="Times New Roman" panose="02020603050405020304" pitchFamily="18" charset="0"/>
                <a:cs typeface="Times New Roman" panose="02020603050405020304" pitchFamily="18" charset="0"/>
              </a:rPr>
              <a:t>Onze Vader</a:t>
            </a:r>
          </a:p>
          <a:p>
            <a:pPr marL="0" indent="0"/>
            <a:endParaRPr lang="nl-NL"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ekstvak 3">
            <a:extLst>
              <a:ext uri="{FF2B5EF4-FFF2-40B4-BE49-F238E27FC236}">
                <a16:creationId xmlns:a16="http://schemas.microsoft.com/office/drawing/2014/main" id="{6DC35AB9-AB99-B657-BFF1-A2AD69299A21}"/>
              </a:ext>
            </a:extLst>
          </p:cNvPr>
          <p:cNvSpPr txBox="1"/>
          <p:nvPr/>
        </p:nvSpPr>
        <p:spPr>
          <a:xfrm>
            <a:off x="289367" y="215012"/>
            <a:ext cx="6901441" cy="1643527"/>
          </a:xfrm>
          <a:prstGeom prst="rect">
            <a:avLst/>
          </a:prstGeom>
          <a:noFill/>
        </p:spPr>
        <p:txBody>
          <a:bodyPr wrap="square">
            <a:spAutoFit/>
          </a:bodyPr>
          <a:lstStyle/>
          <a:p>
            <a:pPr marL="0" lvl="0" indent="0" algn="l" rtl="0">
              <a:lnSpc>
                <a:spcPct val="90000"/>
              </a:lnSpc>
              <a:spcBef>
                <a:spcPts val="0"/>
              </a:spcBef>
              <a:spcAft>
                <a:spcPts val="0"/>
              </a:spcAft>
              <a:buClr>
                <a:schemeClr val="dk1"/>
              </a:buClr>
              <a:buSzPts val="2800"/>
              <a:buFont typeface="Calibri"/>
              <a:buNone/>
            </a:pPr>
            <a:r>
              <a:rPr lang="nl-NL" sz="2800" b="1" dirty="0">
                <a:solidFill>
                  <a:schemeClr val="dk1"/>
                </a:solidFill>
                <a:latin typeface="Calibri"/>
                <a:cs typeface="Calibri"/>
                <a:sym typeface="Calibri"/>
              </a:rPr>
              <a:t>BIDDEN EN GEVEN</a:t>
            </a:r>
          </a:p>
          <a:p>
            <a:pPr marL="0" lvl="0" indent="0" algn="l" rtl="0">
              <a:lnSpc>
                <a:spcPct val="90000"/>
              </a:lnSpc>
              <a:spcBef>
                <a:spcPts val="0"/>
              </a:spcBef>
              <a:spcAft>
                <a:spcPts val="0"/>
              </a:spcAft>
              <a:buClr>
                <a:schemeClr val="dk1"/>
              </a:buClr>
              <a:buSzPts val="2800"/>
              <a:buFont typeface="Calibri"/>
              <a:buNone/>
            </a:pPr>
            <a:endParaRPr lang="nl-NL" sz="2800" b="1" dirty="0">
              <a:solidFill>
                <a:schemeClr val="dk1"/>
              </a:solidFill>
              <a:latin typeface="Calibri"/>
              <a:cs typeface="Calibri"/>
              <a:sym typeface="Calibri"/>
            </a:endParaRPr>
          </a:p>
          <a:p>
            <a:pPr marL="0" lvl="0" indent="0" algn="l" rtl="0">
              <a:lnSpc>
                <a:spcPct val="90000"/>
              </a:lnSpc>
              <a:spcBef>
                <a:spcPts val="0"/>
              </a:spcBef>
              <a:spcAft>
                <a:spcPts val="0"/>
              </a:spcAft>
              <a:buClr>
                <a:schemeClr val="dk1"/>
              </a:buClr>
              <a:buSzPts val="2800"/>
              <a:buFont typeface="Calibri"/>
              <a:buNone/>
            </a:pPr>
            <a:r>
              <a:rPr lang="nl-NL" sz="2800" b="1" dirty="0">
                <a:solidFill>
                  <a:schemeClr val="dk1"/>
                </a:solidFill>
                <a:latin typeface="Calibri"/>
                <a:cs typeface="Calibri"/>
                <a:sym typeface="Calibri"/>
              </a:rPr>
              <a:t>	</a:t>
            </a:r>
          </a:p>
          <a:p>
            <a:pPr marL="0" lvl="0" indent="0" algn="l" rtl="0">
              <a:lnSpc>
                <a:spcPct val="90000"/>
              </a:lnSpc>
              <a:spcBef>
                <a:spcPts val="0"/>
              </a:spcBef>
              <a:spcAft>
                <a:spcPts val="0"/>
              </a:spcAft>
              <a:buClr>
                <a:schemeClr val="dk1"/>
              </a:buClr>
              <a:buSzPts val="2800"/>
              <a:buFont typeface="Calibri"/>
              <a:buNone/>
            </a:pPr>
            <a:endParaRPr lang="nl-NL" sz="2800" b="1" dirty="0">
              <a:solidFill>
                <a:schemeClr val="dk1"/>
              </a:solidFill>
              <a:latin typeface="Calibri"/>
              <a:cs typeface="Calibri"/>
              <a:sym typeface="Calibri"/>
            </a:endParaRPr>
          </a:p>
        </p:txBody>
      </p:sp>
      <p:sp>
        <p:nvSpPr>
          <p:cNvPr id="5" name="Google Shape;189;p28">
            <a:extLst>
              <a:ext uri="{FF2B5EF4-FFF2-40B4-BE49-F238E27FC236}">
                <a16:creationId xmlns:a16="http://schemas.microsoft.com/office/drawing/2014/main" id="{3294F7E0-47CD-6D7C-F094-323772CF159F}"/>
              </a:ext>
            </a:extLst>
          </p:cNvPr>
          <p:cNvSpPr txBox="1">
            <a:spLocks/>
          </p:cNvSpPr>
          <p:nvPr/>
        </p:nvSpPr>
        <p:spPr>
          <a:xfrm>
            <a:off x="1301807" y="3429000"/>
            <a:ext cx="6735508" cy="1543823"/>
          </a:xfrm>
          <a:prstGeom prst="rect">
            <a:avLst/>
          </a:prstGeom>
          <a:noFill/>
          <a:ln>
            <a:noFill/>
          </a:ln>
        </p:spPr>
        <p:txBody>
          <a:bodyPr spcFirstLastPara="1" wrap="square" lIns="91425" tIns="45700" rIns="91425" bIns="45700" anchor="ctr" anchorCtr="0">
            <a:noAutofit/>
          </a:bodyPr>
          <a:lstStyle>
            <a:lvl1pPr marL="457200" marR="0" lvl="0" indent="-228600" algn="l" defTabSz="914400" rtl="0" eaLnBrk="1" latinLnBrk="0" hangingPunct="1">
              <a:lnSpc>
                <a:spcPct val="90000"/>
              </a:lnSpc>
              <a:spcBef>
                <a:spcPts val="1000"/>
              </a:spcBef>
              <a:spcAft>
                <a:spcPts val="0"/>
              </a:spcAft>
              <a:buClr>
                <a:schemeClr val="dk1"/>
              </a:buClr>
              <a:buSzPts val="2800"/>
              <a:buFont typeface="Arial"/>
              <a:buNone/>
              <a:defRPr sz="2800" b="0" i="0" u="none" strike="noStrike" kern="1200" cap="none">
                <a:solidFill>
                  <a:schemeClr val="dk1"/>
                </a:solidFill>
                <a:latin typeface="Calibri"/>
                <a:ea typeface="Calibri"/>
                <a:cs typeface="Calibri"/>
                <a:sym typeface="Calibri"/>
              </a:defRPr>
            </a:lvl1pPr>
            <a:lvl2pPr marL="914400" marR="0" lvl="1" indent="-381000" algn="l" defTabSz="914400" rtl="0" eaLnBrk="1" latinLnBrk="0" hangingPunct="1">
              <a:lnSpc>
                <a:spcPct val="90000"/>
              </a:lnSpc>
              <a:spcBef>
                <a:spcPts val="500"/>
              </a:spcBef>
              <a:spcAft>
                <a:spcPts val="0"/>
              </a:spcAft>
              <a:buClr>
                <a:schemeClr val="dk1"/>
              </a:buClr>
              <a:buSzPts val="2400"/>
              <a:buFont typeface="Arial"/>
              <a:buChar char="•"/>
              <a:defRPr sz="2400" b="0" i="0" u="none" strike="noStrike" kern="1200" cap="none">
                <a:solidFill>
                  <a:schemeClr val="dk1"/>
                </a:solidFill>
                <a:latin typeface="Calibri"/>
                <a:ea typeface="Calibri"/>
                <a:cs typeface="Calibri"/>
                <a:sym typeface="Calibri"/>
              </a:defRPr>
            </a:lvl2pPr>
            <a:lvl3pPr marL="1371600" marR="0" lvl="2" indent="-355600" algn="l" defTabSz="914400" rtl="0" eaLnBrk="1" latinLnBrk="0" hangingPunct="1">
              <a:lnSpc>
                <a:spcPct val="90000"/>
              </a:lnSpc>
              <a:spcBef>
                <a:spcPts val="500"/>
              </a:spcBef>
              <a:spcAft>
                <a:spcPts val="0"/>
              </a:spcAft>
              <a:buClr>
                <a:schemeClr val="dk1"/>
              </a:buClr>
              <a:buSzPts val="2000"/>
              <a:buFont typeface="Arial"/>
              <a:buChar char="•"/>
              <a:defRPr sz="2000" b="0" i="0" u="none" strike="noStrike" kern="1200" cap="none">
                <a:solidFill>
                  <a:schemeClr val="dk1"/>
                </a:solidFill>
                <a:latin typeface="Calibri"/>
                <a:ea typeface="Calibri"/>
                <a:cs typeface="Calibri"/>
                <a:sym typeface="Calibri"/>
              </a:defRPr>
            </a:lvl3pPr>
            <a:lvl4pPr marL="1828800" marR="0" lvl="3"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4pPr>
            <a:lvl5pPr marL="2286000" marR="0" lvl="4"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5pPr>
            <a:lvl6pPr marL="2743200" marR="0" lvl="5"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6pPr>
            <a:lvl7pPr marL="3200400" marR="0" lvl="6"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7pPr>
            <a:lvl8pPr marL="3657600" marR="0" lvl="7"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8pPr>
            <a:lvl9pPr marL="4114800" marR="0" lvl="8"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9pPr>
          </a:lstStyle>
          <a:p>
            <a:pPr marL="0" indent="0"/>
            <a:endParaRPr lang="nl-NL" b="1"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1508545"/>
      </p:ext>
    </p:extLst>
  </p:cSld>
  <p:clrMapOvr>
    <a:masterClrMapping/>
  </p:clrMapOvr>
  <p:transition spd="slow">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2449448"/>
      </p:ext>
    </p:extLst>
  </p:cSld>
  <p:clrMapOvr>
    <a:masterClrMapping/>
  </p:clrMapOvr>
  <p:transition spd="slow">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8"/>
          <p:cNvSpPr txBox="1">
            <a:spLocks noGrp="1"/>
          </p:cNvSpPr>
          <p:nvPr>
            <p:ph type="body" idx="1"/>
          </p:nvPr>
        </p:nvSpPr>
        <p:spPr>
          <a:xfrm>
            <a:off x="438411" y="450937"/>
            <a:ext cx="11491652" cy="61244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2800"/>
              <a:buFont typeface="Calibri"/>
              <a:buNone/>
            </a:pPr>
            <a:r>
              <a:rPr lang="nl-NL" b="1" dirty="0">
                <a:latin typeface="Calibri" panose="020F0502020204030204" pitchFamily="34" charset="0"/>
                <a:cs typeface="Calibri" panose="020F0502020204030204" pitchFamily="34" charset="0"/>
              </a:rPr>
              <a:t>Collecte </a:t>
            </a:r>
          </a:p>
          <a:p>
            <a:pPr marL="0" lvl="0" indent="0"/>
            <a:r>
              <a:rPr lang="nl-NL" b="1" dirty="0">
                <a:latin typeface="Calibri" panose="020F0502020204030204" pitchFamily="34" charset="0"/>
                <a:cs typeface="Calibri" panose="020F0502020204030204" pitchFamily="34" charset="0"/>
              </a:rPr>
              <a:t>	</a:t>
            </a:r>
            <a:r>
              <a:rPr lang="nl-NL" dirty="0">
                <a:latin typeface="Calibri" panose="020F0502020204030204" pitchFamily="34" charset="0"/>
                <a:cs typeface="Calibri" panose="020F0502020204030204" pitchFamily="34" charset="0"/>
              </a:rPr>
              <a:t>1</a:t>
            </a:r>
            <a:r>
              <a:rPr lang="nl-NL" baseline="30000" dirty="0">
                <a:latin typeface="Calibri" panose="020F0502020204030204" pitchFamily="34" charset="0"/>
                <a:cs typeface="Calibri" panose="020F0502020204030204" pitchFamily="34" charset="0"/>
              </a:rPr>
              <a:t>ste</a:t>
            </a:r>
            <a:r>
              <a:rPr lang="nl-NL" dirty="0">
                <a:latin typeface="Calibri" panose="020F0502020204030204" pitchFamily="34" charset="0"/>
                <a:cs typeface="Calibri" panose="020F0502020204030204" pitchFamily="34" charset="0"/>
              </a:rPr>
              <a:t> collecte: </a:t>
            </a:r>
            <a:r>
              <a:rPr lang="nl-NL" dirty="0"/>
              <a:t>diaconie</a:t>
            </a:r>
            <a:endParaRPr lang="nl-NL" b="1" dirty="0"/>
          </a:p>
          <a:p>
            <a:r>
              <a:rPr lang="nl-NL" b="1" dirty="0">
                <a:latin typeface="Calibri" panose="020F0502020204030204" pitchFamily="34" charset="0"/>
                <a:cs typeface="Calibri" panose="020F0502020204030204" pitchFamily="34" charset="0"/>
              </a:rPr>
              <a:t>		</a:t>
            </a:r>
            <a:r>
              <a:rPr lang="nl-NL" dirty="0">
                <a:latin typeface="Calibri" panose="020F0502020204030204" pitchFamily="34" charset="0"/>
                <a:cs typeface="Calibri" panose="020F0502020204030204" pitchFamily="34" charset="0"/>
              </a:rPr>
              <a:t>2</a:t>
            </a:r>
            <a:r>
              <a:rPr lang="nl-NL" baseline="30000" dirty="0">
                <a:latin typeface="Calibri" panose="020F0502020204030204" pitchFamily="34" charset="0"/>
                <a:cs typeface="Calibri" panose="020F0502020204030204" pitchFamily="34" charset="0"/>
              </a:rPr>
              <a:t>de</a:t>
            </a:r>
            <a:r>
              <a:rPr lang="nl-NL" dirty="0">
                <a:latin typeface="Calibri" panose="020F0502020204030204" pitchFamily="34" charset="0"/>
                <a:cs typeface="Calibri" panose="020F0502020204030204" pitchFamily="34" charset="0"/>
              </a:rPr>
              <a:t> collecte: </a:t>
            </a:r>
            <a:r>
              <a:rPr lang="nl-NL" dirty="0"/>
              <a:t> pastorale zorg</a:t>
            </a:r>
            <a:endParaRPr lang="nl-NL" dirty="0">
              <a:latin typeface="Calibri" panose="020F0502020204030204" pitchFamily="34" charset="0"/>
              <a:cs typeface="Calibri" panose="020F0502020204030204" pitchFamily="34" charset="0"/>
            </a:endParaRPr>
          </a:p>
          <a:p>
            <a:r>
              <a:rPr lang="nl-NL" b="1" dirty="0">
                <a:latin typeface="Calibri" panose="020F0502020204030204" pitchFamily="34" charset="0"/>
                <a:cs typeface="Calibri" panose="020F0502020204030204" pitchFamily="34" charset="0"/>
              </a:rPr>
              <a:t>		</a:t>
            </a:r>
            <a:r>
              <a:rPr lang="nl-NL" dirty="0">
                <a:latin typeface="Calibri" panose="020F0502020204030204" pitchFamily="34" charset="0"/>
                <a:cs typeface="Calibri" panose="020F0502020204030204" pitchFamily="34" charset="0"/>
              </a:rPr>
              <a:t>uitgangscollecte: </a:t>
            </a:r>
            <a:r>
              <a:rPr lang="nl-NL" dirty="0"/>
              <a:t>bloemenfonds	</a:t>
            </a:r>
          </a:p>
          <a:p>
            <a:r>
              <a:rPr lang="nl-NL" dirty="0"/>
              <a:t>		</a:t>
            </a:r>
            <a:r>
              <a:rPr lang="nl-NL" i="1" dirty="0"/>
              <a:t>Digitaal collecteren via www.bethelkerk-weert.nl/zondagscollecte </a:t>
            </a:r>
          </a:p>
          <a:p>
            <a:r>
              <a:rPr lang="nl-NL" i="1" dirty="0"/>
              <a:t>		of </a:t>
            </a:r>
            <a:r>
              <a:rPr lang="nl-NL" i="1" dirty="0" err="1"/>
              <a:t>Appostel</a:t>
            </a:r>
            <a:r>
              <a:rPr lang="nl-NL" i="1" dirty="0"/>
              <a:t> app</a:t>
            </a:r>
          </a:p>
          <a:p>
            <a:pPr marL="0" lvl="0" indent="0" algn="l" rtl="0">
              <a:lnSpc>
                <a:spcPct val="90000"/>
              </a:lnSpc>
              <a:spcBef>
                <a:spcPts val="1000"/>
              </a:spcBef>
              <a:spcAft>
                <a:spcPts val="0"/>
              </a:spcAft>
              <a:buClr>
                <a:schemeClr val="dk1"/>
              </a:buClr>
              <a:buSzPts val="2800"/>
              <a:buFont typeface="Calibri"/>
              <a:buNone/>
            </a:pPr>
            <a:endParaRPr lang="nl-NL" dirty="0">
              <a:latin typeface="Calibri" panose="020F0502020204030204" pitchFamily="34" charset="0"/>
              <a:cs typeface="Calibri" panose="020F0502020204030204" pitchFamily="34" charset="0"/>
            </a:endParaRPr>
          </a:p>
          <a:p>
            <a:pPr marL="0" lvl="0" indent="0" algn="l" rtl="0">
              <a:lnSpc>
                <a:spcPct val="90000"/>
              </a:lnSpc>
              <a:spcBef>
                <a:spcPts val="1000"/>
              </a:spcBef>
              <a:spcAft>
                <a:spcPts val="0"/>
              </a:spcAft>
              <a:buClr>
                <a:schemeClr val="dk1"/>
              </a:buClr>
              <a:buSzPts val="2800"/>
              <a:buFont typeface="Calibri"/>
              <a:buNone/>
            </a:pPr>
            <a:r>
              <a:rPr lang="nl-NL" dirty="0">
                <a:latin typeface="Calibri" panose="020F0502020204030204" pitchFamily="34" charset="0"/>
                <a:cs typeface="Calibri" panose="020F0502020204030204" pitchFamily="34" charset="0"/>
              </a:rPr>
              <a:t>De kinderen komen terug uit de </a:t>
            </a:r>
          </a:p>
          <a:p>
            <a:pPr marL="0" lvl="0" indent="0" algn="l" rtl="0">
              <a:lnSpc>
                <a:spcPct val="90000"/>
              </a:lnSpc>
              <a:spcBef>
                <a:spcPts val="1000"/>
              </a:spcBef>
              <a:spcAft>
                <a:spcPts val="0"/>
              </a:spcAft>
              <a:buClr>
                <a:schemeClr val="dk1"/>
              </a:buClr>
              <a:buSzPts val="2800"/>
              <a:buFont typeface="Calibri"/>
              <a:buNone/>
            </a:pPr>
            <a:r>
              <a:rPr lang="nl-NL" dirty="0">
                <a:latin typeface="Calibri" panose="020F0502020204030204" pitchFamily="34" charset="0"/>
                <a:cs typeface="Calibri" panose="020F0502020204030204" pitchFamily="34" charset="0"/>
              </a:rPr>
              <a:t>kindernevendienst</a:t>
            </a:r>
          </a:p>
          <a:p>
            <a:pPr marL="0" lvl="0" indent="0" algn="l" rtl="0">
              <a:lnSpc>
                <a:spcPct val="90000"/>
              </a:lnSpc>
              <a:spcBef>
                <a:spcPts val="1000"/>
              </a:spcBef>
              <a:spcAft>
                <a:spcPts val="0"/>
              </a:spcAft>
              <a:buClr>
                <a:schemeClr val="dk1"/>
              </a:buClr>
              <a:buSzPts val="2800"/>
              <a:buFont typeface="Calibri"/>
              <a:buNone/>
            </a:pPr>
            <a:endParaRPr lang="nl-NL" b="1" dirty="0">
              <a:latin typeface="Calibri" panose="020F0502020204030204" pitchFamily="34" charset="0"/>
              <a:cs typeface="Calibri" panose="020F0502020204030204" pitchFamily="34" charset="0"/>
            </a:endParaRPr>
          </a:p>
          <a:p>
            <a:endParaRPr b="1" dirty="0"/>
          </a:p>
        </p:txBody>
      </p:sp>
      <p:pic>
        <p:nvPicPr>
          <p:cNvPr id="3" name="Graphic 1">
            <a:extLst>
              <a:ext uri="{FF2B5EF4-FFF2-40B4-BE49-F238E27FC236}">
                <a16:creationId xmlns:a16="http://schemas.microsoft.com/office/drawing/2014/main" id="{B05EA084-2924-D4E1-4EA1-9F10DAF063EF}"/>
              </a:ext>
            </a:extLst>
          </p:cNvPr>
          <p:cNvPicPr>
            <a:picLocks noChangeAspect="1"/>
          </p:cNvPicPr>
          <p:nvPr/>
        </p:nvPicPr>
        <p:blipFill>
          <a:blip r:embed="rId3">
            <a:extLst>
              <a:ext uri="{96DAC541-7B7A-43D3-8B79-37D633B846F1}">
                <asvg:svgBlip xmlns:asvg="http://schemas.microsoft.com/office/drawing/2016/SVG/main" r:embed="rId4"/>
              </a:ext>
            </a:extLst>
          </a:blip>
          <a:srcRect l="8680" t="8865" r="7457" b="8198"/>
          <a:stretch/>
        </p:blipFill>
        <p:spPr>
          <a:xfrm>
            <a:off x="8617694" y="3429000"/>
            <a:ext cx="3096909" cy="3062749"/>
          </a:xfrm>
          <a:prstGeom prst="rect">
            <a:avLst/>
          </a:prstGeom>
        </p:spPr>
      </p:pic>
    </p:spTree>
    <p:extLst>
      <p:ext uri="{BB962C8B-B14F-4D97-AF65-F5344CB8AC3E}">
        <p14:creationId xmlns:p14="http://schemas.microsoft.com/office/powerpoint/2010/main" val="2427502796"/>
      </p:ext>
    </p:extLst>
  </p:cSld>
  <p:clrMapOvr>
    <a:masterClrMapping/>
  </p:clrMapOvr>
  <p:transition spd="slow">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8"/>
          <p:cNvSpPr txBox="1">
            <a:spLocks noGrp="1"/>
          </p:cNvSpPr>
          <p:nvPr>
            <p:ph type="body" idx="1"/>
          </p:nvPr>
        </p:nvSpPr>
        <p:spPr>
          <a:xfrm>
            <a:off x="438411" y="450937"/>
            <a:ext cx="11491652" cy="61244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Font typeface="Calibri"/>
              <a:buNone/>
            </a:pPr>
            <a:r>
              <a:rPr lang="nl-NL" b="1" dirty="0"/>
              <a:t>GEZEGEND OP WEG</a:t>
            </a:r>
          </a:p>
          <a:p>
            <a:pPr marL="0" lvl="0" indent="0" algn="l" rtl="0">
              <a:lnSpc>
                <a:spcPct val="90000"/>
              </a:lnSpc>
              <a:spcBef>
                <a:spcPts val="1000"/>
              </a:spcBef>
              <a:spcAft>
                <a:spcPts val="0"/>
              </a:spcAft>
              <a:buClr>
                <a:schemeClr val="dk1"/>
              </a:buClr>
              <a:buSzPts val="2800"/>
              <a:buFont typeface="Calibri"/>
              <a:buNone/>
            </a:pPr>
            <a:r>
              <a:rPr lang="nl-NL" dirty="0"/>
              <a:t>	</a:t>
            </a:r>
          </a:p>
          <a:p>
            <a:pPr marL="0" lvl="0" indent="0" algn="l" rtl="0">
              <a:lnSpc>
                <a:spcPct val="90000"/>
              </a:lnSpc>
              <a:spcBef>
                <a:spcPts val="1000"/>
              </a:spcBef>
              <a:spcAft>
                <a:spcPts val="0"/>
              </a:spcAft>
              <a:buClr>
                <a:schemeClr val="dk1"/>
              </a:buClr>
              <a:buSzPts val="2800"/>
              <a:buFont typeface="Calibri"/>
              <a:buNone/>
            </a:pPr>
            <a:r>
              <a:rPr lang="nl-NL" b="1" dirty="0"/>
              <a:t>	</a:t>
            </a:r>
          </a:p>
          <a:p>
            <a:pPr marL="0" lvl="0" indent="0" algn="l" rtl="0">
              <a:lnSpc>
                <a:spcPct val="90000"/>
              </a:lnSpc>
              <a:spcBef>
                <a:spcPts val="1000"/>
              </a:spcBef>
              <a:spcAft>
                <a:spcPts val="0"/>
              </a:spcAft>
              <a:buClr>
                <a:schemeClr val="dk1"/>
              </a:buClr>
              <a:buSzPts val="2800"/>
              <a:buFont typeface="Calibri"/>
              <a:buNone/>
            </a:pPr>
            <a:endParaRPr lang="nl-NL" b="1" dirty="0"/>
          </a:p>
          <a:p>
            <a:pPr marL="0" lvl="0" indent="0" algn="l" rtl="0">
              <a:lnSpc>
                <a:spcPct val="90000"/>
              </a:lnSpc>
              <a:spcBef>
                <a:spcPts val="1000"/>
              </a:spcBef>
              <a:spcAft>
                <a:spcPts val="0"/>
              </a:spcAft>
              <a:buClr>
                <a:schemeClr val="dk1"/>
              </a:buClr>
              <a:buSzPts val="2800"/>
              <a:buFont typeface="Calibri"/>
              <a:buNone/>
            </a:pPr>
            <a:r>
              <a:rPr lang="nl-NL" b="1" dirty="0"/>
              <a:t>	Slotlied</a:t>
            </a:r>
          </a:p>
          <a:p>
            <a:pPr marL="0" lvl="0" indent="0" rtl="0">
              <a:lnSpc>
                <a:spcPct val="90000"/>
              </a:lnSpc>
              <a:spcBef>
                <a:spcPts val="1000"/>
              </a:spcBef>
              <a:spcAft>
                <a:spcPts val="0"/>
              </a:spcAft>
              <a:buClr>
                <a:schemeClr val="dk1"/>
              </a:buClr>
              <a:buSzPts val="2800"/>
              <a:buFont typeface="Calibri"/>
              <a:buNone/>
            </a:pPr>
            <a:r>
              <a:rPr lang="nl-NL" dirty="0"/>
              <a:t>		Lied 981 – Zolang er mensen zijn op aarde</a:t>
            </a:r>
            <a:br>
              <a:rPr lang="nl-NL" dirty="0"/>
            </a:br>
            <a:r>
              <a:rPr lang="nl-NL" i="1" dirty="0"/>
              <a:t>		(Staande gezongen)</a:t>
            </a:r>
          </a:p>
          <a:p>
            <a:pPr marL="0" lvl="0" indent="0" rtl="0">
              <a:lnSpc>
                <a:spcPct val="90000"/>
              </a:lnSpc>
              <a:spcBef>
                <a:spcPts val="1000"/>
              </a:spcBef>
              <a:spcAft>
                <a:spcPts val="0"/>
              </a:spcAft>
              <a:buClr>
                <a:schemeClr val="dk1"/>
              </a:buClr>
              <a:buSzPts val="2800"/>
              <a:buFont typeface="Calibri"/>
              <a:buNone/>
            </a:pPr>
            <a:r>
              <a:rPr lang="nl-NL" i="1" dirty="0"/>
              <a:t>	</a:t>
            </a:r>
          </a:p>
          <a:p>
            <a:pPr marL="0" indent="0"/>
            <a:r>
              <a:rPr lang="nl-NL"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nl-NL" b="1"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9550870"/>
      </p:ext>
    </p:extLst>
  </p:cSld>
  <p:clrMapOvr>
    <a:masterClrMapping/>
  </p:clrMapOvr>
  <p:transition spd="slow">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D4710C7-417F-9CD3-586E-57AC24D5A1C0}"/>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8300" y="381000"/>
            <a:ext cx="11455400" cy="6413500"/>
          </a:xfrm>
          <a:prstGeom prst="rect">
            <a:avLst/>
          </a:prstGeom>
        </p:spPr>
      </p:pic>
      <p:sp>
        <p:nvSpPr>
          <p:cNvPr id="2" name="Tekstvak 1">
            <a:extLst>
              <a:ext uri="{FF2B5EF4-FFF2-40B4-BE49-F238E27FC236}">
                <a16:creationId xmlns:a16="http://schemas.microsoft.com/office/drawing/2014/main" id="{F2F38A52-7686-4504-D471-08AB24CC2A3D}"/>
              </a:ext>
            </a:extLst>
          </p:cNvPr>
          <p:cNvSpPr txBox="1"/>
          <p:nvPr/>
        </p:nvSpPr>
        <p:spPr>
          <a:xfrm>
            <a:off x="368300" y="0"/>
            <a:ext cx="11455400" cy="430887"/>
          </a:xfrm>
          <a:prstGeom prst="rect">
            <a:avLst/>
          </a:prstGeom>
          <a:noFill/>
        </p:spPr>
        <p:txBody>
          <a:bodyPr vert="horz" lIns="0" rIns="0" rtlCol="0">
            <a:spAutoFit/>
          </a:bodyPr>
          <a:lstStyle/>
          <a:p>
            <a:pPr algn="ctr"/>
            <a:r>
              <a:rPr lang="de-DE" sz="2200">
                <a:solidFill>
                  <a:srgbClr val="000000"/>
                </a:solidFill>
                <a:latin typeface="Arial" panose="020B0604020202020204" pitchFamily="34" charset="0"/>
              </a:rPr>
              <a:t>Lied 981 -</a:t>
            </a:r>
            <a:r>
              <a:rPr lang="de-DE" sz="2200">
                <a:solidFill>
                  <a:srgbClr val="808080"/>
                </a:solidFill>
                <a:latin typeface="Arial" panose="020B0604020202020204" pitchFamily="34" charset="0"/>
              </a:rPr>
              <a:t> </a:t>
            </a:r>
            <a:r>
              <a:rPr lang="de-DE" sz="2200" b="1">
                <a:solidFill>
                  <a:srgbClr val="000000"/>
                </a:solidFill>
                <a:latin typeface="Arial" panose="020B0604020202020204" pitchFamily="34" charset="0"/>
              </a:rPr>
              <a:t>1</a:t>
            </a:r>
            <a:r>
              <a:rPr lang="de-DE" sz="2200">
                <a:solidFill>
                  <a:srgbClr val="808080"/>
                </a:solidFill>
                <a:latin typeface="Arial" panose="020B0604020202020204" pitchFamily="34" charset="0"/>
              </a:rPr>
              <a:t>, 2, 3, 4, 5</a:t>
            </a:r>
            <a:endParaRPr lang="nl-NL" sz="2200">
              <a:solidFill>
                <a:srgbClr val="808080"/>
              </a:solidFill>
              <a:latin typeface="Arial" panose="020B0604020202020204" pitchFamily="34" charset="0"/>
            </a:endParaRPr>
          </a:p>
        </p:txBody>
      </p:sp>
      <p:sp>
        <p:nvSpPr>
          <p:cNvPr id="3" name="Rechthoek 2">
            <a:extLst>
              <a:ext uri="{FF2B5EF4-FFF2-40B4-BE49-F238E27FC236}">
                <a16:creationId xmlns:a16="http://schemas.microsoft.com/office/drawing/2014/main" id="{12D4C9BE-68FD-266D-38A1-0806BA03C751}"/>
              </a:ext>
            </a:extLst>
          </p:cNvPr>
          <p:cNvSpPr/>
          <p:nvPr/>
        </p:nvSpPr>
        <p:spPr>
          <a:xfrm>
            <a:off x="11880850" y="31750"/>
            <a:ext cx="279400" cy="27940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nl-NL" sz="900"/>
          </a:p>
        </p:txBody>
      </p:sp>
    </p:spTree>
    <p:extLst>
      <p:ext uri="{BB962C8B-B14F-4D97-AF65-F5344CB8AC3E}">
        <p14:creationId xmlns:p14="http://schemas.microsoft.com/office/powerpoint/2010/main" val="4032410039"/>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F50E4D8-4523-277A-0BAE-98B2E9F54B5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736600" y="381000"/>
            <a:ext cx="10718800" cy="2914650"/>
          </a:xfrm>
          <a:prstGeom prst="rect">
            <a:avLst/>
          </a:prstGeom>
        </p:spPr>
      </p:pic>
      <p:sp>
        <p:nvSpPr>
          <p:cNvPr id="2" name="Tekstvak 1">
            <a:extLst>
              <a:ext uri="{FF2B5EF4-FFF2-40B4-BE49-F238E27FC236}">
                <a16:creationId xmlns:a16="http://schemas.microsoft.com/office/drawing/2014/main" id="{F29AAC88-16F9-B565-576A-D162B35B43DD}"/>
              </a:ext>
            </a:extLst>
          </p:cNvPr>
          <p:cNvSpPr txBox="1"/>
          <p:nvPr/>
        </p:nvSpPr>
        <p:spPr>
          <a:xfrm>
            <a:off x="736600" y="0"/>
            <a:ext cx="10718800" cy="430887"/>
          </a:xfrm>
          <a:prstGeom prst="rect">
            <a:avLst/>
          </a:prstGeom>
          <a:noFill/>
        </p:spPr>
        <p:txBody>
          <a:bodyPr vert="horz" lIns="0" rIns="0" rtlCol="0">
            <a:spAutoFit/>
          </a:bodyPr>
          <a:lstStyle/>
          <a:p>
            <a:pPr algn="ctr"/>
            <a:r>
              <a:rPr lang="de-DE" sz="2200">
                <a:solidFill>
                  <a:srgbClr val="000000"/>
                </a:solidFill>
                <a:latin typeface="Arial" panose="020B0604020202020204" pitchFamily="34" charset="0"/>
              </a:rPr>
              <a:t>Lied 24 -</a:t>
            </a:r>
            <a:r>
              <a:rPr lang="de-DE" sz="2200">
                <a:solidFill>
                  <a:srgbClr val="808080"/>
                </a:solidFill>
                <a:latin typeface="Arial" panose="020B0604020202020204" pitchFamily="34" charset="0"/>
              </a:rPr>
              <a:t> </a:t>
            </a:r>
            <a:r>
              <a:rPr lang="de-DE" sz="2200" b="1">
                <a:solidFill>
                  <a:srgbClr val="000000"/>
                </a:solidFill>
                <a:latin typeface="Arial" panose="020B0604020202020204" pitchFamily="34" charset="0"/>
              </a:rPr>
              <a:t>1</a:t>
            </a:r>
            <a:r>
              <a:rPr lang="de-DE" sz="2200">
                <a:solidFill>
                  <a:srgbClr val="808080"/>
                </a:solidFill>
                <a:latin typeface="Arial" panose="020B0604020202020204" pitchFamily="34" charset="0"/>
              </a:rPr>
              <a:t>, 2, 3</a:t>
            </a:r>
            <a:endParaRPr lang="nl-NL" sz="2200">
              <a:solidFill>
                <a:srgbClr val="808080"/>
              </a:solidFill>
              <a:latin typeface="Arial" panose="020B0604020202020204" pitchFamily="34" charset="0"/>
            </a:endParaRPr>
          </a:p>
        </p:txBody>
      </p:sp>
      <p:sp>
        <p:nvSpPr>
          <p:cNvPr id="3" name="Rechthoek 2">
            <a:extLst>
              <a:ext uri="{FF2B5EF4-FFF2-40B4-BE49-F238E27FC236}">
                <a16:creationId xmlns:a16="http://schemas.microsoft.com/office/drawing/2014/main" id="{D22C898F-D55B-C2B7-FEE3-41755D23D3A2}"/>
              </a:ext>
            </a:extLst>
          </p:cNvPr>
          <p:cNvSpPr/>
          <p:nvPr/>
        </p:nvSpPr>
        <p:spPr>
          <a:xfrm>
            <a:off x="11880850" y="31750"/>
            <a:ext cx="279400" cy="27940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nl-NL" sz="900"/>
          </a:p>
        </p:txBody>
      </p:sp>
    </p:spTree>
    <p:extLst>
      <p:ext uri="{BB962C8B-B14F-4D97-AF65-F5344CB8AC3E}">
        <p14:creationId xmlns:p14="http://schemas.microsoft.com/office/powerpoint/2010/main" val="1064996889"/>
      </p:ext>
    </p:extLst>
  </p:cSld>
  <p:clrMapOvr>
    <a:masterClrMapping/>
  </p:clrMapOvr>
  <p:transition spd="slow">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7EE4D97-1701-AF95-7334-D40A2F7AF01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8300" y="381000"/>
            <a:ext cx="11455400" cy="6413500"/>
          </a:xfrm>
          <a:prstGeom prst="rect">
            <a:avLst/>
          </a:prstGeom>
        </p:spPr>
      </p:pic>
      <p:sp>
        <p:nvSpPr>
          <p:cNvPr id="2" name="Tekstvak 1">
            <a:extLst>
              <a:ext uri="{FF2B5EF4-FFF2-40B4-BE49-F238E27FC236}">
                <a16:creationId xmlns:a16="http://schemas.microsoft.com/office/drawing/2014/main" id="{4C5CC3BD-801B-E989-E456-B0A9E78B293A}"/>
              </a:ext>
            </a:extLst>
          </p:cNvPr>
          <p:cNvSpPr txBox="1"/>
          <p:nvPr/>
        </p:nvSpPr>
        <p:spPr>
          <a:xfrm>
            <a:off x="368300" y="0"/>
            <a:ext cx="11455400" cy="430887"/>
          </a:xfrm>
          <a:prstGeom prst="rect">
            <a:avLst/>
          </a:prstGeom>
          <a:noFill/>
        </p:spPr>
        <p:txBody>
          <a:bodyPr vert="horz" lIns="0" rIns="0" rtlCol="0">
            <a:spAutoFit/>
          </a:bodyPr>
          <a:lstStyle/>
          <a:p>
            <a:pPr algn="ctr"/>
            <a:r>
              <a:rPr lang="de-DE" sz="2200">
                <a:solidFill>
                  <a:srgbClr val="000000"/>
                </a:solidFill>
                <a:latin typeface="Arial" panose="020B0604020202020204" pitchFamily="34" charset="0"/>
              </a:rPr>
              <a:t>Lied 981 -</a:t>
            </a:r>
            <a:r>
              <a:rPr lang="de-DE" sz="2200">
                <a:solidFill>
                  <a:srgbClr val="808080"/>
                </a:solidFill>
                <a:latin typeface="Arial" panose="020B0604020202020204" pitchFamily="34" charset="0"/>
              </a:rPr>
              <a:t> 1, </a:t>
            </a:r>
            <a:r>
              <a:rPr lang="de-DE" sz="2200" b="1">
                <a:solidFill>
                  <a:srgbClr val="000000"/>
                </a:solidFill>
                <a:latin typeface="Arial" panose="020B0604020202020204" pitchFamily="34" charset="0"/>
              </a:rPr>
              <a:t>2</a:t>
            </a:r>
            <a:r>
              <a:rPr lang="de-DE" sz="2200">
                <a:solidFill>
                  <a:srgbClr val="808080"/>
                </a:solidFill>
                <a:latin typeface="Arial" panose="020B0604020202020204" pitchFamily="34" charset="0"/>
              </a:rPr>
              <a:t>, 3, 4, 5</a:t>
            </a:r>
            <a:endParaRPr lang="nl-NL" sz="2200">
              <a:solidFill>
                <a:srgbClr val="808080"/>
              </a:solidFill>
              <a:latin typeface="Arial" panose="020B0604020202020204" pitchFamily="34" charset="0"/>
            </a:endParaRPr>
          </a:p>
        </p:txBody>
      </p:sp>
      <p:sp>
        <p:nvSpPr>
          <p:cNvPr id="3" name="Rechthoek 2">
            <a:extLst>
              <a:ext uri="{FF2B5EF4-FFF2-40B4-BE49-F238E27FC236}">
                <a16:creationId xmlns:a16="http://schemas.microsoft.com/office/drawing/2014/main" id="{C8FDCF90-2479-3FA6-406F-1BED4CA786FF}"/>
              </a:ext>
            </a:extLst>
          </p:cNvPr>
          <p:cNvSpPr/>
          <p:nvPr/>
        </p:nvSpPr>
        <p:spPr>
          <a:xfrm>
            <a:off x="11880850" y="31750"/>
            <a:ext cx="279400" cy="27940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nl-NL" sz="900"/>
          </a:p>
        </p:txBody>
      </p:sp>
    </p:spTree>
    <p:extLst>
      <p:ext uri="{BB962C8B-B14F-4D97-AF65-F5344CB8AC3E}">
        <p14:creationId xmlns:p14="http://schemas.microsoft.com/office/powerpoint/2010/main" val="3818826074"/>
      </p:ext>
    </p:extLst>
  </p:cSld>
  <p:clrMapOvr>
    <a:masterClrMapping/>
  </p:clrMapOvr>
  <p:transition spd="slow">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95AF91C-712B-748E-A18A-8B72BC4B1FB2}"/>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8300" y="381000"/>
            <a:ext cx="11455400" cy="6413500"/>
          </a:xfrm>
          <a:prstGeom prst="rect">
            <a:avLst/>
          </a:prstGeom>
        </p:spPr>
      </p:pic>
      <p:sp>
        <p:nvSpPr>
          <p:cNvPr id="2" name="Tekstvak 1">
            <a:extLst>
              <a:ext uri="{FF2B5EF4-FFF2-40B4-BE49-F238E27FC236}">
                <a16:creationId xmlns:a16="http://schemas.microsoft.com/office/drawing/2014/main" id="{C4B73E97-16E4-DE03-7402-94F432F34C1F}"/>
              </a:ext>
            </a:extLst>
          </p:cNvPr>
          <p:cNvSpPr txBox="1"/>
          <p:nvPr/>
        </p:nvSpPr>
        <p:spPr>
          <a:xfrm>
            <a:off x="368300" y="0"/>
            <a:ext cx="11455400" cy="430887"/>
          </a:xfrm>
          <a:prstGeom prst="rect">
            <a:avLst/>
          </a:prstGeom>
          <a:noFill/>
        </p:spPr>
        <p:txBody>
          <a:bodyPr vert="horz" lIns="0" rIns="0" rtlCol="0">
            <a:spAutoFit/>
          </a:bodyPr>
          <a:lstStyle/>
          <a:p>
            <a:pPr algn="ctr"/>
            <a:r>
              <a:rPr lang="de-DE" sz="2200">
                <a:solidFill>
                  <a:srgbClr val="000000"/>
                </a:solidFill>
                <a:latin typeface="Arial" panose="020B0604020202020204" pitchFamily="34" charset="0"/>
              </a:rPr>
              <a:t>Lied 981 -</a:t>
            </a:r>
            <a:r>
              <a:rPr lang="de-DE" sz="2200">
                <a:solidFill>
                  <a:srgbClr val="808080"/>
                </a:solidFill>
                <a:latin typeface="Arial" panose="020B0604020202020204" pitchFamily="34" charset="0"/>
              </a:rPr>
              <a:t> 1, 2, </a:t>
            </a:r>
            <a:r>
              <a:rPr lang="de-DE" sz="2200" b="1">
                <a:solidFill>
                  <a:srgbClr val="000000"/>
                </a:solidFill>
                <a:latin typeface="Arial" panose="020B0604020202020204" pitchFamily="34" charset="0"/>
              </a:rPr>
              <a:t>3</a:t>
            </a:r>
            <a:r>
              <a:rPr lang="de-DE" sz="2200">
                <a:solidFill>
                  <a:srgbClr val="808080"/>
                </a:solidFill>
                <a:latin typeface="Arial" panose="020B0604020202020204" pitchFamily="34" charset="0"/>
              </a:rPr>
              <a:t>, 4, 5</a:t>
            </a:r>
            <a:endParaRPr lang="nl-NL" sz="2200">
              <a:solidFill>
                <a:srgbClr val="808080"/>
              </a:solidFill>
              <a:latin typeface="Arial" panose="020B0604020202020204" pitchFamily="34" charset="0"/>
            </a:endParaRPr>
          </a:p>
        </p:txBody>
      </p:sp>
      <p:sp>
        <p:nvSpPr>
          <p:cNvPr id="3" name="Rechthoek 2">
            <a:extLst>
              <a:ext uri="{FF2B5EF4-FFF2-40B4-BE49-F238E27FC236}">
                <a16:creationId xmlns:a16="http://schemas.microsoft.com/office/drawing/2014/main" id="{F06BB6AD-1D1E-7624-77D5-7BB312CD27D1}"/>
              </a:ext>
            </a:extLst>
          </p:cNvPr>
          <p:cNvSpPr/>
          <p:nvPr/>
        </p:nvSpPr>
        <p:spPr>
          <a:xfrm>
            <a:off x="11880850" y="31750"/>
            <a:ext cx="279400" cy="27940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nl-NL" sz="900"/>
          </a:p>
        </p:txBody>
      </p:sp>
    </p:spTree>
    <p:extLst>
      <p:ext uri="{BB962C8B-B14F-4D97-AF65-F5344CB8AC3E}">
        <p14:creationId xmlns:p14="http://schemas.microsoft.com/office/powerpoint/2010/main" val="1657330948"/>
      </p:ext>
    </p:extLst>
  </p:cSld>
  <p:clrMapOvr>
    <a:masterClrMapping/>
  </p:clrMapOvr>
  <p:transition spd="slow">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4DC5BDC4-6D53-620D-13CA-454EE2CFD57E}"/>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8300" y="381000"/>
            <a:ext cx="11455400" cy="6413500"/>
          </a:xfrm>
          <a:prstGeom prst="rect">
            <a:avLst/>
          </a:prstGeom>
        </p:spPr>
      </p:pic>
      <p:sp>
        <p:nvSpPr>
          <p:cNvPr id="2" name="Tekstvak 1">
            <a:extLst>
              <a:ext uri="{FF2B5EF4-FFF2-40B4-BE49-F238E27FC236}">
                <a16:creationId xmlns:a16="http://schemas.microsoft.com/office/drawing/2014/main" id="{2BB70A80-28D1-2DF2-0146-5B436F45CDCC}"/>
              </a:ext>
            </a:extLst>
          </p:cNvPr>
          <p:cNvSpPr txBox="1"/>
          <p:nvPr/>
        </p:nvSpPr>
        <p:spPr>
          <a:xfrm>
            <a:off x="368300" y="0"/>
            <a:ext cx="11455400" cy="430887"/>
          </a:xfrm>
          <a:prstGeom prst="rect">
            <a:avLst/>
          </a:prstGeom>
          <a:noFill/>
        </p:spPr>
        <p:txBody>
          <a:bodyPr vert="horz" lIns="0" rIns="0" rtlCol="0">
            <a:spAutoFit/>
          </a:bodyPr>
          <a:lstStyle/>
          <a:p>
            <a:pPr algn="ctr"/>
            <a:r>
              <a:rPr lang="de-DE" sz="2200">
                <a:solidFill>
                  <a:srgbClr val="000000"/>
                </a:solidFill>
                <a:latin typeface="Arial" panose="020B0604020202020204" pitchFamily="34" charset="0"/>
              </a:rPr>
              <a:t>Lied 981 -</a:t>
            </a:r>
            <a:r>
              <a:rPr lang="de-DE" sz="2200">
                <a:solidFill>
                  <a:srgbClr val="808080"/>
                </a:solidFill>
                <a:latin typeface="Arial" panose="020B0604020202020204" pitchFamily="34" charset="0"/>
              </a:rPr>
              <a:t> 1, 2, 3, </a:t>
            </a:r>
            <a:r>
              <a:rPr lang="de-DE" sz="2200" b="1">
                <a:solidFill>
                  <a:srgbClr val="000000"/>
                </a:solidFill>
                <a:latin typeface="Arial" panose="020B0604020202020204" pitchFamily="34" charset="0"/>
              </a:rPr>
              <a:t>4</a:t>
            </a:r>
            <a:r>
              <a:rPr lang="de-DE" sz="2200">
                <a:solidFill>
                  <a:srgbClr val="808080"/>
                </a:solidFill>
                <a:latin typeface="Arial" panose="020B0604020202020204" pitchFamily="34" charset="0"/>
              </a:rPr>
              <a:t>, 5</a:t>
            </a:r>
            <a:endParaRPr lang="nl-NL" sz="2200">
              <a:solidFill>
                <a:srgbClr val="808080"/>
              </a:solidFill>
              <a:latin typeface="Arial" panose="020B0604020202020204" pitchFamily="34" charset="0"/>
            </a:endParaRPr>
          </a:p>
        </p:txBody>
      </p:sp>
      <p:sp>
        <p:nvSpPr>
          <p:cNvPr id="3" name="Rechthoek 2">
            <a:extLst>
              <a:ext uri="{FF2B5EF4-FFF2-40B4-BE49-F238E27FC236}">
                <a16:creationId xmlns:a16="http://schemas.microsoft.com/office/drawing/2014/main" id="{5A8EAD9B-2D46-5D4D-5275-0EA2F2E8AC36}"/>
              </a:ext>
            </a:extLst>
          </p:cNvPr>
          <p:cNvSpPr/>
          <p:nvPr/>
        </p:nvSpPr>
        <p:spPr>
          <a:xfrm>
            <a:off x="11880850" y="31750"/>
            <a:ext cx="279400" cy="27940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nl-NL" sz="900"/>
          </a:p>
        </p:txBody>
      </p:sp>
    </p:spTree>
    <p:extLst>
      <p:ext uri="{BB962C8B-B14F-4D97-AF65-F5344CB8AC3E}">
        <p14:creationId xmlns:p14="http://schemas.microsoft.com/office/powerpoint/2010/main" val="935767116"/>
      </p:ext>
    </p:extLst>
  </p:cSld>
  <p:clrMapOvr>
    <a:masterClrMapping/>
  </p:clrMapOvr>
  <p:transition spd="slow">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7CB4783-7F32-B0DE-A447-42F20586E5F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8300" y="381000"/>
            <a:ext cx="11455400" cy="6413500"/>
          </a:xfrm>
          <a:prstGeom prst="rect">
            <a:avLst/>
          </a:prstGeom>
        </p:spPr>
      </p:pic>
      <p:sp>
        <p:nvSpPr>
          <p:cNvPr id="2" name="Tekstvak 1">
            <a:extLst>
              <a:ext uri="{FF2B5EF4-FFF2-40B4-BE49-F238E27FC236}">
                <a16:creationId xmlns:a16="http://schemas.microsoft.com/office/drawing/2014/main" id="{832219BC-E734-4F71-1E18-BE126EF74DA6}"/>
              </a:ext>
            </a:extLst>
          </p:cNvPr>
          <p:cNvSpPr txBox="1"/>
          <p:nvPr/>
        </p:nvSpPr>
        <p:spPr>
          <a:xfrm>
            <a:off x="368300" y="0"/>
            <a:ext cx="11455400" cy="430887"/>
          </a:xfrm>
          <a:prstGeom prst="rect">
            <a:avLst/>
          </a:prstGeom>
          <a:noFill/>
        </p:spPr>
        <p:txBody>
          <a:bodyPr vert="horz" lIns="0" rIns="0" rtlCol="0">
            <a:spAutoFit/>
          </a:bodyPr>
          <a:lstStyle/>
          <a:p>
            <a:pPr algn="ctr"/>
            <a:r>
              <a:rPr lang="de-DE" sz="2200">
                <a:solidFill>
                  <a:srgbClr val="000000"/>
                </a:solidFill>
                <a:latin typeface="Arial" panose="020B0604020202020204" pitchFamily="34" charset="0"/>
              </a:rPr>
              <a:t>Lied 981 -</a:t>
            </a:r>
            <a:r>
              <a:rPr lang="de-DE" sz="2200">
                <a:solidFill>
                  <a:srgbClr val="808080"/>
                </a:solidFill>
                <a:latin typeface="Arial" panose="020B0604020202020204" pitchFamily="34" charset="0"/>
              </a:rPr>
              <a:t> 1, 2, 3, 4, </a:t>
            </a:r>
            <a:r>
              <a:rPr lang="de-DE" sz="2200" b="1">
                <a:solidFill>
                  <a:srgbClr val="000000"/>
                </a:solidFill>
                <a:latin typeface="Arial" panose="020B0604020202020204" pitchFamily="34" charset="0"/>
              </a:rPr>
              <a:t>5</a:t>
            </a:r>
            <a:endParaRPr lang="nl-NL" sz="2200" b="1">
              <a:solidFill>
                <a:srgbClr val="000000"/>
              </a:solidFill>
              <a:latin typeface="Arial" panose="020B0604020202020204" pitchFamily="34" charset="0"/>
            </a:endParaRPr>
          </a:p>
        </p:txBody>
      </p:sp>
      <p:sp>
        <p:nvSpPr>
          <p:cNvPr id="3" name="Rechthoek 2">
            <a:extLst>
              <a:ext uri="{FF2B5EF4-FFF2-40B4-BE49-F238E27FC236}">
                <a16:creationId xmlns:a16="http://schemas.microsoft.com/office/drawing/2014/main" id="{DA378A7D-0796-ECDF-5FD7-04373C69B3B6}"/>
              </a:ext>
            </a:extLst>
          </p:cNvPr>
          <p:cNvSpPr/>
          <p:nvPr/>
        </p:nvSpPr>
        <p:spPr>
          <a:xfrm>
            <a:off x="11880850" y="31750"/>
            <a:ext cx="279400" cy="27940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nl-NL" sz="900"/>
          </a:p>
        </p:txBody>
      </p:sp>
    </p:spTree>
    <p:extLst>
      <p:ext uri="{BB962C8B-B14F-4D97-AF65-F5344CB8AC3E}">
        <p14:creationId xmlns:p14="http://schemas.microsoft.com/office/powerpoint/2010/main" val="3948401634"/>
      </p:ext>
    </p:extLst>
  </p:cSld>
  <p:clrMapOvr>
    <a:masterClrMapping/>
  </p:clrMapOvr>
  <p:transition spd="slow">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260118"/>
      </p:ext>
    </p:extLst>
  </p:cSld>
  <p:clrMapOvr>
    <a:masterClrMapping/>
  </p:clrMapOvr>
  <p:transition spd="slow">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81FF7-E923-F016-FCC8-1CCD0E50D561}"/>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76DC8212-ADC2-1987-BD9F-DD53A31B8A0C}"/>
              </a:ext>
            </a:extLst>
          </p:cNvPr>
          <p:cNvSpPr txBox="1"/>
          <p:nvPr/>
        </p:nvSpPr>
        <p:spPr>
          <a:xfrm>
            <a:off x="2" y="707877"/>
            <a:ext cx="12191998" cy="861774"/>
          </a:xfrm>
          <a:prstGeom prst="rect">
            <a:avLst/>
          </a:prstGeom>
          <a:noFill/>
        </p:spPr>
        <p:txBody>
          <a:bodyPr wrap="square" rtlCol="0">
            <a:spAutoFit/>
          </a:bodyPr>
          <a:lstStyle/>
          <a:p>
            <a:pPr algn="ctr"/>
            <a:r>
              <a:rPr lang="nl-NL" sz="2400" b="1" dirty="0">
                <a:solidFill>
                  <a:schemeClr val="accent4">
                    <a:lumMod val="40000"/>
                    <a:lumOff val="60000"/>
                  </a:schemeClr>
                </a:solidFill>
              </a:rPr>
              <a:t>Protestantse gemeente Weert-Budel / Bethelkerk</a:t>
            </a:r>
            <a:br>
              <a:rPr lang="nl-NL" sz="2600" b="1" dirty="0">
                <a:solidFill>
                  <a:schemeClr val="bg1"/>
                </a:solidFill>
              </a:rPr>
            </a:br>
            <a:endParaRPr lang="nl-NL" sz="2600" b="1" i="1" dirty="0">
              <a:solidFill>
                <a:schemeClr val="bg1"/>
              </a:solidFill>
            </a:endParaRPr>
          </a:p>
        </p:txBody>
      </p:sp>
      <p:sp>
        <p:nvSpPr>
          <p:cNvPr id="8" name="Tekstvak 7">
            <a:extLst>
              <a:ext uri="{FF2B5EF4-FFF2-40B4-BE49-F238E27FC236}">
                <a16:creationId xmlns:a16="http://schemas.microsoft.com/office/drawing/2014/main" id="{F77DB522-0694-552B-E2CA-D6190239C667}"/>
              </a:ext>
            </a:extLst>
          </p:cNvPr>
          <p:cNvSpPr txBox="1"/>
          <p:nvPr/>
        </p:nvSpPr>
        <p:spPr>
          <a:xfrm>
            <a:off x="1" y="243066"/>
            <a:ext cx="12191999" cy="707886"/>
          </a:xfrm>
          <a:prstGeom prst="rect">
            <a:avLst/>
          </a:prstGeom>
          <a:noFill/>
        </p:spPr>
        <p:txBody>
          <a:bodyPr wrap="square" rtlCol="0">
            <a:spAutoFit/>
          </a:bodyPr>
          <a:lstStyle/>
          <a:p>
            <a:pPr algn="ctr"/>
            <a:r>
              <a:rPr lang="nl-NL" sz="4000" dirty="0">
                <a:solidFill>
                  <a:schemeClr val="bg1"/>
                </a:solidFill>
              </a:rPr>
              <a:t>RING LIMBURG-NOORD</a:t>
            </a:r>
          </a:p>
        </p:txBody>
      </p:sp>
      <p:sp>
        <p:nvSpPr>
          <p:cNvPr id="2" name="Tijdelijke aanduiding voor tekst 3">
            <a:extLst>
              <a:ext uri="{FF2B5EF4-FFF2-40B4-BE49-F238E27FC236}">
                <a16:creationId xmlns:a16="http://schemas.microsoft.com/office/drawing/2014/main" id="{474C19AB-77B3-49C7-29AE-D9FFFFE14FCC}"/>
              </a:ext>
            </a:extLst>
          </p:cNvPr>
          <p:cNvSpPr txBox="1">
            <a:spLocks/>
          </p:cNvSpPr>
          <p:nvPr/>
        </p:nvSpPr>
        <p:spPr>
          <a:xfrm>
            <a:off x="1" y="4919241"/>
            <a:ext cx="12192000" cy="228227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endParaRPr lang="nl-NL" sz="4000" dirty="0">
              <a:solidFill>
                <a:srgbClr val="000000"/>
              </a:solidFill>
              <a:latin typeface="Calibri" panose="020F0502020204030204" pitchFamily="34" charset="0"/>
            </a:endParaRPr>
          </a:p>
          <a:p>
            <a:pPr marL="0" indent="0" algn="ctr">
              <a:spcBef>
                <a:spcPts val="0"/>
              </a:spcBef>
              <a:buNone/>
            </a:pPr>
            <a:r>
              <a:rPr lang="nl-NL" sz="4400" dirty="0">
                <a:solidFill>
                  <a:srgbClr val="FFFF00"/>
                </a:solidFill>
                <a:latin typeface="Calibri" panose="020F0502020204030204" pitchFamily="34" charset="0"/>
              </a:rPr>
              <a:t>Wij wensen u en jou een gezegende zondag</a:t>
            </a:r>
            <a:endParaRPr lang="nl-NL" sz="4000" dirty="0"/>
          </a:p>
        </p:txBody>
      </p:sp>
    </p:spTree>
    <p:extLst>
      <p:ext uri="{BB962C8B-B14F-4D97-AF65-F5344CB8AC3E}">
        <p14:creationId xmlns:p14="http://schemas.microsoft.com/office/powerpoint/2010/main" val="3484932048"/>
      </p:ext>
    </p:extLst>
  </p:cSld>
  <p:clrMapOvr>
    <a:masterClrMapping/>
  </p:clrMapOvr>
  <p:transition spd="slow">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1937B107-DE67-CCBA-FCAA-5D655D64BF95}"/>
              </a:ext>
            </a:extLst>
          </p:cNvPr>
          <p:cNvSpPr>
            <a:spLocks noGrp="1"/>
          </p:cNvSpPr>
          <p:nvPr>
            <p:ph type="body" idx="1"/>
          </p:nvPr>
        </p:nvSpPr>
        <p:spPr>
          <a:xfrm>
            <a:off x="6667018" y="544010"/>
            <a:ext cx="4689603" cy="5231757"/>
          </a:xfrm>
        </p:spPr>
        <p:txBody>
          <a:bodyPr anchor="ctr"/>
          <a:lstStyle/>
          <a:p>
            <a:pPr marL="228600" indent="-228600" algn="ctr" rtl="0">
              <a:spcBef>
                <a:spcPts val="0"/>
              </a:spcBef>
              <a:spcAft>
                <a:spcPts val="0"/>
              </a:spcAft>
            </a:pPr>
            <a:endParaRPr lang="nl-NL" sz="4000" b="0" i="0" u="none" strike="noStrike" dirty="0">
              <a:solidFill>
                <a:srgbClr val="000000"/>
              </a:solidFill>
              <a:effectLst/>
              <a:latin typeface="Calibri" panose="020F0502020204030204" pitchFamily="34" charset="0"/>
            </a:endParaRPr>
          </a:p>
          <a:p>
            <a:pPr marL="228600" indent="-228600" algn="ctr" rtl="0">
              <a:spcBef>
                <a:spcPts val="0"/>
              </a:spcBef>
              <a:spcAft>
                <a:spcPts val="0"/>
              </a:spcAft>
            </a:pPr>
            <a:r>
              <a:rPr lang="nl-NL" sz="4400" b="0" i="0" u="none" strike="noStrike" dirty="0">
                <a:solidFill>
                  <a:srgbClr val="000000"/>
                </a:solidFill>
                <a:effectLst/>
                <a:latin typeface="Calibri" panose="020F0502020204030204" pitchFamily="34" charset="0"/>
              </a:rPr>
              <a:t>Wij wensen u </a:t>
            </a:r>
          </a:p>
          <a:p>
            <a:pPr marL="0" indent="0" algn="ctr" rtl="0">
              <a:spcBef>
                <a:spcPts val="0"/>
              </a:spcBef>
              <a:spcAft>
                <a:spcPts val="0"/>
              </a:spcAft>
            </a:pPr>
            <a:r>
              <a:rPr lang="nl-NL" sz="4400" b="0" i="0" u="none" strike="noStrike" dirty="0">
                <a:solidFill>
                  <a:srgbClr val="000000"/>
                </a:solidFill>
                <a:effectLst/>
                <a:latin typeface="Calibri" panose="020F0502020204030204" pitchFamily="34" charset="0"/>
              </a:rPr>
              <a:t>en jou een gezegende zondag.</a:t>
            </a:r>
            <a:endParaRPr lang="nl-NL" sz="4000" dirty="0"/>
          </a:p>
        </p:txBody>
      </p:sp>
    </p:spTree>
    <p:extLst>
      <p:ext uri="{BB962C8B-B14F-4D97-AF65-F5344CB8AC3E}">
        <p14:creationId xmlns:p14="http://schemas.microsoft.com/office/powerpoint/2010/main" val="1476925072"/>
      </p:ext>
    </p:extLst>
  </p:cSld>
  <p:clrMapOvr>
    <a:masterClrMapping/>
  </p:clrMapOvr>
  <p:transition spd="slow">
    <p:wipe dir="r"/>
  </p:transition>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AA5BC86-7F43-44F8-B3B8-6995581A9B04}"/>
              </a:ext>
            </a:extLst>
          </p:cNvPr>
          <p:cNvSpPr>
            <a:spLocks noGrp="1"/>
          </p:cNvSpPr>
          <p:nvPr>
            <p:ph type="body" sz="quarter" idx="10"/>
          </p:nvPr>
        </p:nvSpPr>
        <p:spPr/>
        <p:txBody>
          <a:bodyPr/>
          <a:lstStyle/>
          <a:p>
            <a:r>
              <a:rPr lang="nl-NL" dirty="0"/>
              <a:t>De laatste dia hoeft niet getoond te worden, is er vanwege de rechten</a:t>
            </a:r>
          </a:p>
        </p:txBody>
      </p:sp>
    </p:spTree>
    <p:extLst>
      <p:ext uri="{BB962C8B-B14F-4D97-AF65-F5344CB8AC3E}">
        <p14:creationId xmlns:p14="http://schemas.microsoft.com/office/powerpoint/2010/main" val="2345710561"/>
      </p:ext>
    </p:extLst>
  </p:cSld>
  <p:clrMapOvr>
    <a:masterClrMapping/>
  </p:clrMapOvr>
  <p:transition spd="slow">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ECA92BA-35E2-449F-ACD7-891102445D3F}"/>
              </a:ext>
            </a:extLst>
          </p:cNvPr>
          <p:cNvSpPr>
            <a:spLocks noGrp="1"/>
          </p:cNvSpPr>
          <p:nvPr>
            <p:ph type="body" sz="quarter" idx="10"/>
          </p:nvPr>
        </p:nvSpPr>
        <p:spPr/>
        <p:txBody>
          <a:bodyPr>
            <a:normAutofit/>
          </a:bodyPr>
          <a:lstStyle/>
          <a:p>
            <a:r>
              <a:rPr lang="nl-NL" dirty="0"/>
              <a:t>Alle liederen komen, tenzij anders aangegeven uit </a:t>
            </a:r>
          </a:p>
          <a:p>
            <a:r>
              <a:rPr lang="nl-NL" dirty="0"/>
              <a:t>Liedboek, Zingen en bidden in huis en kerk</a:t>
            </a:r>
          </a:p>
          <a:p>
            <a:r>
              <a:rPr lang="nl-NL" dirty="0"/>
              <a:t>Licentienummer L32998</a:t>
            </a:r>
          </a:p>
          <a:p>
            <a:r>
              <a:rPr lang="nl-NL" dirty="0"/>
              <a:t>Voor tekst- en toondichters: zie Liedboek</a:t>
            </a:r>
          </a:p>
          <a:p>
            <a:endParaRPr lang="nl-NL" dirty="0"/>
          </a:p>
          <a:p>
            <a:endParaRPr lang="nl-NL" dirty="0"/>
          </a:p>
          <a:p>
            <a:endParaRPr lang="nl-NL" dirty="0"/>
          </a:p>
          <a:p>
            <a:endParaRPr lang="nl-NL" dirty="0"/>
          </a:p>
          <a:p>
            <a:endParaRPr lang="nl-NL" dirty="0"/>
          </a:p>
          <a:p>
            <a:endParaRPr lang="nl-NL" dirty="0"/>
          </a:p>
          <a:p>
            <a:endParaRPr lang="nl-NL" dirty="0"/>
          </a:p>
          <a:p>
            <a:r>
              <a:rPr lang="nl-NL" dirty="0"/>
              <a:t>Alle </a:t>
            </a:r>
            <a:r>
              <a:rPr lang="nl-NL" dirty="0" err="1"/>
              <a:t>bijbelteksten</a:t>
            </a:r>
            <a:r>
              <a:rPr lang="nl-NL" dirty="0"/>
              <a:t> komen, tenzij anders aangegeven, uit</a:t>
            </a:r>
          </a:p>
          <a:p>
            <a:r>
              <a:rPr lang="nl-NL" dirty="0"/>
              <a:t>Nieuwe Bijbelvertaling (NBV21) uitgave Nederlands Bijbelgenootschap of</a:t>
            </a:r>
          </a:p>
          <a:p>
            <a:r>
              <a:rPr lang="nl-NL" dirty="0" err="1"/>
              <a:t>Naardense</a:t>
            </a:r>
            <a:r>
              <a:rPr lang="nl-NL" dirty="0"/>
              <a:t> Bijbel, Pieter </a:t>
            </a:r>
            <a:r>
              <a:rPr lang="nl-NL" dirty="0" err="1"/>
              <a:t>Oussoren</a:t>
            </a:r>
            <a:r>
              <a:rPr lang="nl-NL" dirty="0"/>
              <a:t>, Uitgeverij </a:t>
            </a:r>
            <a:r>
              <a:rPr lang="nl-NL" dirty="0" err="1"/>
              <a:t>Skandalon</a:t>
            </a:r>
            <a:endParaRPr lang="nl-NL" dirty="0"/>
          </a:p>
        </p:txBody>
      </p:sp>
    </p:spTree>
    <p:extLst>
      <p:ext uri="{BB962C8B-B14F-4D97-AF65-F5344CB8AC3E}">
        <p14:creationId xmlns:p14="http://schemas.microsoft.com/office/powerpoint/2010/main" val="3601004318"/>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48778C0-8C93-E84B-DFAA-82DF8ABA5630}"/>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736600" y="381000"/>
            <a:ext cx="10718800" cy="6413500"/>
          </a:xfrm>
          <a:prstGeom prst="rect">
            <a:avLst/>
          </a:prstGeom>
        </p:spPr>
      </p:pic>
      <p:sp>
        <p:nvSpPr>
          <p:cNvPr id="2" name="Tekstvak 1">
            <a:extLst>
              <a:ext uri="{FF2B5EF4-FFF2-40B4-BE49-F238E27FC236}">
                <a16:creationId xmlns:a16="http://schemas.microsoft.com/office/drawing/2014/main" id="{79381412-F5BF-3F62-0A4E-C277DEF8EC5B}"/>
              </a:ext>
            </a:extLst>
          </p:cNvPr>
          <p:cNvSpPr txBox="1"/>
          <p:nvPr/>
        </p:nvSpPr>
        <p:spPr>
          <a:xfrm>
            <a:off x="736600" y="0"/>
            <a:ext cx="10718800" cy="430887"/>
          </a:xfrm>
          <a:prstGeom prst="rect">
            <a:avLst/>
          </a:prstGeom>
          <a:noFill/>
        </p:spPr>
        <p:txBody>
          <a:bodyPr vert="horz" lIns="0" rIns="0" rtlCol="0">
            <a:spAutoFit/>
          </a:bodyPr>
          <a:lstStyle/>
          <a:p>
            <a:pPr algn="ctr"/>
            <a:r>
              <a:rPr lang="de-DE" sz="2200">
                <a:solidFill>
                  <a:srgbClr val="000000"/>
                </a:solidFill>
                <a:latin typeface="Arial" panose="020B0604020202020204" pitchFamily="34" charset="0"/>
              </a:rPr>
              <a:t>Lied 24 -</a:t>
            </a:r>
            <a:r>
              <a:rPr lang="de-DE" sz="2200">
                <a:solidFill>
                  <a:srgbClr val="808080"/>
                </a:solidFill>
                <a:latin typeface="Arial" panose="020B0604020202020204" pitchFamily="34" charset="0"/>
              </a:rPr>
              <a:t> 1, </a:t>
            </a:r>
            <a:r>
              <a:rPr lang="de-DE" sz="2200" b="1">
                <a:solidFill>
                  <a:srgbClr val="000000"/>
                </a:solidFill>
                <a:latin typeface="Arial" panose="020B0604020202020204" pitchFamily="34" charset="0"/>
              </a:rPr>
              <a:t>2</a:t>
            </a:r>
            <a:r>
              <a:rPr lang="de-DE" sz="2200">
                <a:solidFill>
                  <a:srgbClr val="808080"/>
                </a:solidFill>
                <a:latin typeface="Arial" panose="020B0604020202020204" pitchFamily="34" charset="0"/>
              </a:rPr>
              <a:t>, 3</a:t>
            </a:r>
            <a:endParaRPr lang="nl-NL" sz="2200">
              <a:solidFill>
                <a:srgbClr val="808080"/>
              </a:solidFill>
              <a:latin typeface="Arial" panose="020B0604020202020204" pitchFamily="34" charset="0"/>
            </a:endParaRPr>
          </a:p>
        </p:txBody>
      </p:sp>
      <p:sp>
        <p:nvSpPr>
          <p:cNvPr id="3" name="Rechthoek 2">
            <a:extLst>
              <a:ext uri="{FF2B5EF4-FFF2-40B4-BE49-F238E27FC236}">
                <a16:creationId xmlns:a16="http://schemas.microsoft.com/office/drawing/2014/main" id="{6F0593CD-D7A4-40E8-4596-0854880435FB}"/>
              </a:ext>
            </a:extLst>
          </p:cNvPr>
          <p:cNvSpPr/>
          <p:nvPr/>
        </p:nvSpPr>
        <p:spPr>
          <a:xfrm>
            <a:off x="11880850" y="31750"/>
            <a:ext cx="279400" cy="27940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nl-NL" sz="900"/>
          </a:p>
        </p:txBody>
      </p:sp>
      <p:sp>
        <p:nvSpPr>
          <p:cNvPr id="4" name="Pijl: rechts 3">
            <a:extLst>
              <a:ext uri="{FF2B5EF4-FFF2-40B4-BE49-F238E27FC236}">
                <a16:creationId xmlns:a16="http://schemas.microsoft.com/office/drawing/2014/main" id="{320CC0D2-F3D6-CF74-052C-41264C26DE03}"/>
              </a:ext>
            </a:extLst>
          </p:cNvPr>
          <p:cNvSpPr/>
          <p:nvPr/>
        </p:nvSpPr>
        <p:spPr>
          <a:xfrm>
            <a:off x="11915775" y="101600"/>
            <a:ext cx="209550" cy="139700"/>
          </a:xfrm>
          <a:prstGeom prst="rightArrow">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nl-NL" sz="900"/>
          </a:p>
        </p:txBody>
      </p:sp>
    </p:spTree>
    <p:extLst>
      <p:ext uri="{BB962C8B-B14F-4D97-AF65-F5344CB8AC3E}">
        <p14:creationId xmlns:p14="http://schemas.microsoft.com/office/powerpoint/2010/main" val="4009996146"/>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D10FF90-C064-2108-9E41-0017FA9BACE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736600" y="381000"/>
            <a:ext cx="10718800" cy="2927350"/>
          </a:xfrm>
          <a:prstGeom prst="rect">
            <a:avLst/>
          </a:prstGeom>
        </p:spPr>
      </p:pic>
      <p:sp>
        <p:nvSpPr>
          <p:cNvPr id="2" name="Tekstvak 1">
            <a:extLst>
              <a:ext uri="{FF2B5EF4-FFF2-40B4-BE49-F238E27FC236}">
                <a16:creationId xmlns:a16="http://schemas.microsoft.com/office/drawing/2014/main" id="{FE28CE3E-6C7F-219B-54F6-69B901A40183}"/>
              </a:ext>
            </a:extLst>
          </p:cNvPr>
          <p:cNvSpPr txBox="1"/>
          <p:nvPr/>
        </p:nvSpPr>
        <p:spPr>
          <a:xfrm>
            <a:off x="736600" y="0"/>
            <a:ext cx="10718800" cy="430887"/>
          </a:xfrm>
          <a:prstGeom prst="rect">
            <a:avLst/>
          </a:prstGeom>
          <a:noFill/>
        </p:spPr>
        <p:txBody>
          <a:bodyPr vert="horz" lIns="0" rIns="0" rtlCol="0">
            <a:spAutoFit/>
          </a:bodyPr>
          <a:lstStyle/>
          <a:p>
            <a:pPr algn="ctr"/>
            <a:r>
              <a:rPr lang="de-DE" sz="2200">
                <a:solidFill>
                  <a:srgbClr val="000000"/>
                </a:solidFill>
                <a:latin typeface="Arial" panose="020B0604020202020204" pitchFamily="34" charset="0"/>
              </a:rPr>
              <a:t>Lied 24 -</a:t>
            </a:r>
            <a:r>
              <a:rPr lang="de-DE" sz="2200">
                <a:solidFill>
                  <a:srgbClr val="808080"/>
                </a:solidFill>
                <a:latin typeface="Arial" panose="020B0604020202020204" pitchFamily="34" charset="0"/>
              </a:rPr>
              <a:t> 1, </a:t>
            </a:r>
            <a:r>
              <a:rPr lang="de-DE" sz="2200" b="1">
                <a:solidFill>
                  <a:srgbClr val="000000"/>
                </a:solidFill>
                <a:latin typeface="Arial" panose="020B0604020202020204" pitchFamily="34" charset="0"/>
              </a:rPr>
              <a:t>2</a:t>
            </a:r>
            <a:r>
              <a:rPr lang="de-DE" sz="2200">
                <a:solidFill>
                  <a:srgbClr val="808080"/>
                </a:solidFill>
                <a:latin typeface="Arial" panose="020B0604020202020204" pitchFamily="34" charset="0"/>
              </a:rPr>
              <a:t>, 3</a:t>
            </a:r>
            <a:endParaRPr lang="nl-NL" sz="2200">
              <a:solidFill>
                <a:srgbClr val="808080"/>
              </a:solidFill>
              <a:latin typeface="Arial" panose="020B0604020202020204" pitchFamily="34" charset="0"/>
            </a:endParaRPr>
          </a:p>
        </p:txBody>
      </p:sp>
      <p:sp>
        <p:nvSpPr>
          <p:cNvPr id="3" name="Rechthoek 2">
            <a:extLst>
              <a:ext uri="{FF2B5EF4-FFF2-40B4-BE49-F238E27FC236}">
                <a16:creationId xmlns:a16="http://schemas.microsoft.com/office/drawing/2014/main" id="{F9BEAC42-1C60-5DF8-8F85-17C366DF7788}"/>
              </a:ext>
            </a:extLst>
          </p:cNvPr>
          <p:cNvSpPr/>
          <p:nvPr/>
        </p:nvSpPr>
        <p:spPr>
          <a:xfrm>
            <a:off x="11880850" y="31750"/>
            <a:ext cx="279400" cy="27940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nl-NL" sz="900"/>
          </a:p>
        </p:txBody>
      </p:sp>
    </p:spTree>
    <p:extLst>
      <p:ext uri="{BB962C8B-B14F-4D97-AF65-F5344CB8AC3E}">
        <p14:creationId xmlns:p14="http://schemas.microsoft.com/office/powerpoint/2010/main" val="631436220"/>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06E26C09-C4C3-C211-E5E7-1C5768A70CDA}"/>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736600" y="381000"/>
            <a:ext cx="10718800" cy="6413500"/>
          </a:xfrm>
          <a:prstGeom prst="rect">
            <a:avLst/>
          </a:prstGeom>
        </p:spPr>
      </p:pic>
      <p:sp>
        <p:nvSpPr>
          <p:cNvPr id="2" name="Tekstvak 1">
            <a:extLst>
              <a:ext uri="{FF2B5EF4-FFF2-40B4-BE49-F238E27FC236}">
                <a16:creationId xmlns:a16="http://schemas.microsoft.com/office/drawing/2014/main" id="{FE085F2A-3424-1716-C32C-9F34BBBAFFAF}"/>
              </a:ext>
            </a:extLst>
          </p:cNvPr>
          <p:cNvSpPr txBox="1"/>
          <p:nvPr/>
        </p:nvSpPr>
        <p:spPr>
          <a:xfrm>
            <a:off x="736600" y="0"/>
            <a:ext cx="10718800" cy="430887"/>
          </a:xfrm>
          <a:prstGeom prst="rect">
            <a:avLst/>
          </a:prstGeom>
          <a:noFill/>
        </p:spPr>
        <p:txBody>
          <a:bodyPr vert="horz" lIns="0" rIns="0" rtlCol="0">
            <a:spAutoFit/>
          </a:bodyPr>
          <a:lstStyle/>
          <a:p>
            <a:pPr algn="ctr"/>
            <a:r>
              <a:rPr lang="de-DE" sz="2200">
                <a:solidFill>
                  <a:srgbClr val="000000"/>
                </a:solidFill>
                <a:latin typeface="Arial" panose="020B0604020202020204" pitchFamily="34" charset="0"/>
              </a:rPr>
              <a:t>Lied 24 -</a:t>
            </a:r>
            <a:r>
              <a:rPr lang="de-DE" sz="2200">
                <a:solidFill>
                  <a:srgbClr val="808080"/>
                </a:solidFill>
                <a:latin typeface="Arial" panose="020B0604020202020204" pitchFamily="34" charset="0"/>
              </a:rPr>
              <a:t> 1, 2, </a:t>
            </a:r>
            <a:r>
              <a:rPr lang="de-DE" sz="2200" b="1">
                <a:solidFill>
                  <a:srgbClr val="000000"/>
                </a:solidFill>
                <a:latin typeface="Arial" panose="020B0604020202020204" pitchFamily="34" charset="0"/>
              </a:rPr>
              <a:t>3</a:t>
            </a:r>
            <a:endParaRPr lang="nl-NL" sz="2200" b="1">
              <a:solidFill>
                <a:srgbClr val="000000"/>
              </a:solidFill>
              <a:latin typeface="Arial" panose="020B0604020202020204" pitchFamily="34" charset="0"/>
            </a:endParaRPr>
          </a:p>
        </p:txBody>
      </p:sp>
      <p:sp>
        <p:nvSpPr>
          <p:cNvPr id="3" name="Rechthoek 2">
            <a:extLst>
              <a:ext uri="{FF2B5EF4-FFF2-40B4-BE49-F238E27FC236}">
                <a16:creationId xmlns:a16="http://schemas.microsoft.com/office/drawing/2014/main" id="{7C27E7CE-12F8-4C27-47F8-DF599E05BD2A}"/>
              </a:ext>
            </a:extLst>
          </p:cNvPr>
          <p:cNvSpPr/>
          <p:nvPr/>
        </p:nvSpPr>
        <p:spPr>
          <a:xfrm>
            <a:off x="11880850" y="31750"/>
            <a:ext cx="279400" cy="27940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nl-NL" sz="900"/>
          </a:p>
        </p:txBody>
      </p:sp>
      <p:sp>
        <p:nvSpPr>
          <p:cNvPr id="4" name="Pijl: rechts 3">
            <a:extLst>
              <a:ext uri="{FF2B5EF4-FFF2-40B4-BE49-F238E27FC236}">
                <a16:creationId xmlns:a16="http://schemas.microsoft.com/office/drawing/2014/main" id="{47CEB422-FF0C-863D-08FF-77C5F4AE3DCE}"/>
              </a:ext>
            </a:extLst>
          </p:cNvPr>
          <p:cNvSpPr/>
          <p:nvPr/>
        </p:nvSpPr>
        <p:spPr>
          <a:xfrm>
            <a:off x="11915775" y="101600"/>
            <a:ext cx="209550" cy="139700"/>
          </a:xfrm>
          <a:prstGeom prst="rightArrow">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nl-NL" sz="900"/>
          </a:p>
        </p:txBody>
      </p:sp>
    </p:spTree>
    <p:extLst>
      <p:ext uri="{BB962C8B-B14F-4D97-AF65-F5344CB8AC3E}">
        <p14:creationId xmlns:p14="http://schemas.microsoft.com/office/powerpoint/2010/main" val="2306780781"/>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CE71DB8-7FDE-BDD3-B537-67189A776AA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736600" y="381000"/>
            <a:ext cx="10718800" cy="2984500"/>
          </a:xfrm>
          <a:prstGeom prst="rect">
            <a:avLst/>
          </a:prstGeom>
        </p:spPr>
      </p:pic>
      <p:sp>
        <p:nvSpPr>
          <p:cNvPr id="2" name="Tekstvak 1">
            <a:extLst>
              <a:ext uri="{FF2B5EF4-FFF2-40B4-BE49-F238E27FC236}">
                <a16:creationId xmlns:a16="http://schemas.microsoft.com/office/drawing/2014/main" id="{23797BAE-6F1E-1137-266C-CAF7CC2884A2}"/>
              </a:ext>
            </a:extLst>
          </p:cNvPr>
          <p:cNvSpPr txBox="1"/>
          <p:nvPr/>
        </p:nvSpPr>
        <p:spPr>
          <a:xfrm>
            <a:off x="736600" y="0"/>
            <a:ext cx="10718800" cy="430887"/>
          </a:xfrm>
          <a:prstGeom prst="rect">
            <a:avLst/>
          </a:prstGeom>
          <a:noFill/>
        </p:spPr>
        <p:txBody>
          <a:bodyPr vert="horz" lIns="0" rIns="0" rtlCol="0">
            <a:spAutoFit/>
          </a:bodyPr>
          <a:lstStyle/>
          <a:p>
            <a:pPr algn="ctr"/>
            <a:r>
              <a:rPr lang="de-DE" sz="2200">
                <a:solidFill>
                  <a:srgbClr val="000000"/>
                </a:solidFill>
                <a:latin typeface="Arial" panose="020B0604020202020204" pitchFamily="34" charset="0"/>
              </a:rPr>
              <a:t>Lied 24 -</a:t>
            </a:r>
            <a:r>
              <a:rPr lang="de-DE" sz="2200">
                <a:solidFill>
                  <a:srgbClr val="808080"/>
                </a:solidFill>
                <a:latin typeface="Arial" panose="020B0604020202020204" pitchFamily="34" charset="0"/>
              </a:rPr>
              <a:t> 1, 2, </a:t>
            </a:r>
            <a:r>
              <a:rPr lang="de-DE" sz="2200" b="1">
                <a:solidFill>
                  <a:srgbClr val="000000"/>
                </a:solidFill>
                <a:latin typeface="Arial" panose="020B0604020202020204" pitchFamily="34" charset="0"/>
              </a:rPr>
              <a:t>3</a:t>
            </a:r>
            <a:endParaRPr lang="nl-NL" sz="2200" b="1">
              <a:solidFill>
                <a:srgbClr val="000000"/>
              </a:solidFill>
              <a:latin typeface="Arial" panose="020B0604020202020204" pitchFamily="34" charset="0"/>
            </a:endParaRPr>
          </a:p>
        </p:txBody>
      </p:sp>
      <p:sp>
        <p:nvSpPr>
          <p:cNvPr id="3" name="Rechthoek 2">
            <a:extLst>
              <a:ext uri="{FF2B5EF4-FFF2-40B4-BE49-F238E27FC236}">
                <a16:creationId xmlns:a16="http://schemas.microsoft.com/office/drawing/2014/main" id="{8FC51386-E6DB-9504-C8F9-DE66989F9582}"/>
              </a:ext>
            </a:extLst>
          </p:cNvPr>
          <p:cNvSpPr/>
          <p:nvPr/>
        </p:nvSpPr>
        <p:spPr>
          <a:xfrm>
            <a:off x="11880850" y="31750"/>
            <a:ext cx="279400" cy="27940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nl-NL" sz="900"/>
          </a:p>
        </p:txBody>
      </p:sp>
    </p:spTree>
    <p:extLst>
      <p:ext uri="{BB962C8B-B14F-4D97-AF65-F5344CB8AC3E}">
        <p14:creationId xmlns:p14="http://schemas.microsoft.com/office/powerpoint/2010/main" val="4119098965"/>
      </p:ext>
    </p:extLst>
  </p:cSld>
  <p:clrMapOvr>
    <a:masterClrMapping/>
  </p:clrMapOvr>
  <p:transition spd="slow">
    <p:wipe dir="r"/>
  </p:transition>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rde van dienst Met aanwijzingen" id="{82B4C056-CA7C-4DC8-B1B0-5261D2257535}" vid="{7D19F789-20D7-4AF4-B2E8-01C188D6E15D}"/>
    </a:ext>
  </a:extLst>
</a:theme>
</file>

<file path=ppt/theme/theme2.xml><?xml version="1.0" encoding="utf-8"?>
<a:theme xmlns:a="http://schemas.openxmlformats.org/drawingml/2006/main" name="3_Kantoorth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rde van dienst Met aanwijzingen" id="{82B4C056-CA7C-4DC8-B1B0-5261D2257535}" vid="{7D19F789-20D7-4AF4-B2E8-01C188D6E15D}"/>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c4e37745-b55e-4034-9511-dce48455fe13" xsi:nil="true"/>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8143A55AE5F9B48A221ABA172FE09EE" ma:contentTypeVersion="20" ma:contentTypeDescription="Een nieuw document maken." ma:contentTypeScope="" ma:versionID="ef428b44bd00feacfbb7ce3b956c7075">
  <xsd:schema xmlns:xsd="http://www.w3.org/2001/XMLSchema" xmlns:xs="http://www.w3.org/2001/XMLSchema" xmlns:p="http://schemas.microsoft.com/office/2006/metadata/properties" xmlns:ns1="http://schemas.microsoft.com/sharepoint/v3" xmlns:ns3="7ec3df4d-bc21-4d95-91b8-19e456d62a66" xmlns:ns4="c4e37745-b55e-4034-9511-dce48455fe13" targetNamespace="http://schemas.microsoft.com/office/2006/metadata/properties" ma:root="true" ma:fieldsID="2ff80e5b42837569dbfdd599070b03f8" ns1:_="" ns3:_="" ns4:_="">
    <xsd:import namespace="http://schemas.microsoft.com/sharepoint/v3"/>
    <xsd:import namespace="7ec3df4d-bc21-4d95-91b8-19e456d62a66"/>
    <xsd:import namespace="c4e37745-b55e-4034-9511-dce48455fe1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ServiceAutoKeyPoints" minOccurs="0"/>
                <xsd:element ref="ns4:MediaServiceKeyPoints" minOccurs="0"/>
                <xsd:element ref="ns1:_ip_UnifiedCompliancePolicyProperties" minOccurs="0"/>
                <xsd:element ref="ns1:_ip_UnifiedCompliancePolicyUIActio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Eigenschappen van het geïntegreerd beleid voor naleving" ma:hidden="true" ma:internalName="_ip_UnifiedCompliancePolicyProperties">
      <xsd:simpleType>
        <xsd:restriction base="dms:Note"/>
      </xsd:simpleType>
    </xsd:element>
    <xsd:element name="_ip_UnifiedCompliancePolicyUIAction" ma:index="22" nillable="true" ma:displayName="Actie van de gebruikersinterface van het geïntegreerd beleid voor naleving"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c3df4d-bc21-4d95-91b8-19e456d62a66"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SharingHintHash" ma:index="10" nillable="true" ma:displayName="Hint-hash dele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e37745-b55e-4034-9511-dce48455fe1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element name="_activity" ma:index="24" nillable="true" ma:displayName="_activity" ma:hidden="true" ma:internalName="_activity">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ystemTags" ma:index="26" nillable="true" ma:displayName="MediaServiceSystemTags" ma:hidden="true" ma:internalName="MediaServiceSystemTags" ma:readOnly="true">
      <xsd:simpleType>
        <xsd:restriction base="dms:Note"/>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D59641-257E-440A-B7ED-B03F722B4FD8}">
  <ds:schemaRefs>
    <ds:schemaRef ds:uri="http://schemas.microsoft.com/sharepoint/v3/contenttype/forms"/>
  </ds:schemaRefs>
</ds:datastoreItem>
</file>

<file path=customXml/itemProps2.xml><?xml version="1.0" encoding="utf-8"?>
<ds:datastoreItem xmlns:ds="http://schemas.openxmlformats.org/officeDocument/2006/customXml" ds:itemID="{5B5AC2D3-F337-4653-8D9E-065823FE991F}">
  <ds:schemaRefs>
    <ds:schemaRef ds:uri="http://purl.org/dc/terms/"/>
    <ds:schemaRef ds:uri="c4e37745-b55e-4034-9511-dce48455fe13"/>
    <ds:schemaRef ds:uri="http://schemas.microsoft.com/office/2006/documentManagement/types"/>
    <ds:schemaRef ds:uri="7ec3df4d-bc21-4d95-91b8-19e456d62a66"/>
    <ds:schemaRef ds:uri="http://schemas.microsoft.com/office/infopath/2007/PartnerControls"/>
    <ds:schemaRef ds:uri="http://schemas.openxmlformats.org/package/2006/metadata/core-properties"/>
    <ds:schemaRef ds:uri="http://schemas.microsoft.com/sharepoint/v3"/>
    <ds:schemaRef ds:uri="http://www.w3.org/XML/1998/namespace"/>
    <ds:schemaRef ds:uri="http://schemas.microsoft.com/office/2006/metadata/properties"/>
    <ds:schemaRef ds:uri="http://purl.org/dc/dcmitype/"/>
    <ds:schemaRef ds:uri="http://purl.org/dc/elements/1.1/"/>
  </ds:schemaRefs>
</ds:datastoreItem>
</file>

<file path=customXml/itemProps3.xml><?xml version="1.0" encoding="utf-8"?>
<ds:datastoreItem xmlns:ds="http://schemas.openxmlformats.org/officeDocument/2006/customXml" ds:itemID="{5AC92ED1-C816-4C6C-8E86-76A0D67624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ec3df4d-bc21-4d95-91b8-19e456d62a66"/>
    <ds:schemaRef ds:uri="c4e37745-b55e-4034-9511-dce48455fe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6554</TotalTime>
  <Words>1479</Words>
  <Application>Microsoft Office PowerPoint</Application>
  <PresentationFormat>Breedbeeld</PresentationFormat>
  <Paragraphs>232</Paragraphs>
  <Slides>58</Slides>
  <Notes>32</Notes>
  <HiddenSlides>2</HiddenSlides>
  <MMClips>0</MMClips>
  <ScaleCrop>false</ScaleCrop>
  <HeadingPairs>
    <vt:vector size="6" baseType="variant">
      <vt:variant>
        <vt:lpstr>Gebruikte lettertypen</vt:lpstr>
      </vt:variant>
      <vt:variant>
        <vt:i4>3</vt:i4>
      </vt:variant>
      <vt:variant>
        <vt:lpstr>Thema</vt:lpstr>
      </vt:variant>
      <vt:variant>
        <vt:i4>3</vt:i4>
      </vt:variant>
      <vt:variant>
        <vt:lpstr>Diatitels</vt:lpstr>
      </vt:variant>
      <vt:variant>
        <vt:i4>58</vt:i4>
      </vt:variant>
    </vt:vector>
  </HeadingPairs>
  <TitlesOfParts>
    <vt:vector size="64" baseType="lpstr">
      <vt:lpstr>Arial</vt:lpstr>
      <vt:lpstr>Calibri</vt:lpstr>
      <vt:lpstr>Times New Roman</vt:lpstr>
      <vt:lpstr>Kantoorthema</vt:lpstr>
      <vt:lpstr>3_Kantoorthema</vt:lpstr>
      <vt:lpstr>1_Kantoorthema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Jefta.vanGarderen@advisie.nl</dc:creator>
  <cp:lastModifiedBy>Jefta van Garderen</cp:lastModifiedBy>
  <cp:revision>424</cp:revision>
  <dcterms:created xsi:type="dcterms:W3CDTF">2020-11-09T12:53:52Z</dcterms:created>
  <dcterms:modified xsi:type="dcterms:W3CDTF">2025-09-19T16:16:53Z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0x01010008143A55AE5F9B48A221ABA172FE09EE</vt:lpwstr>
  </property>
</Properties>
</file>